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6"/>
  </p:notesMasterIdLst>
  <p:sldIdLst>
    <p:sldId id="256" r:id="rId2"/>
    <p:sldId id="259" r:id="rId3"/>
    <p:sldId id="260" r:id="rId4"/>
    <p:sldId id="282" r:id="rId5"/>
    <p:sldId id="268" r:id="rId6"/>
    <p:sldId id="264" r:id="rId7"/>
    <p:sldId id="257" r:id="rId8"/>
    <p:sldId id="261" r:id="rId9"/>
    <p:sldId id="305" r:id="rId10"/>
    <p:sldId id="262" r:id="rId11"/>
    <p:sldId id="308" r:id="rId12"/>
    <p:sldId id="304" r:id="rId13"/>
    <p:sldId id="307" r:id="rId14"/>
    <p:sldId id="309" r:id="rId15"/>
    <p:sldId id="310" r:id="rId16"/>
    <p:sldId id="311" r:id="rId17"/>
    <p:sldId id="306" r:id="rId18"/>
    <p:sldId id="273" r:id="rId19"/>
    <p:sldId id="272" r:id="rId20"/>
    <p:sldId id="312" r:id="rId21"/>
    <p:sldId id="283" r:id="rId22"/>
    <p:sldId id="265" r:id="rId23"/>
    <p:sldId id="266" r:id="rId24"/>
    <p:sldId id="267" r:id="rId25"/>
    <p:sldId id="313" r:id="rId26"/>
    <p:sldId id="270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</p:sldIdLst>
  <p:sldSz cx="9144000" cy="5143500" type="screen16x9"/>
  <p:notesSz cx="6858000" cy="9144000"/>
  <p:embeddedFontLst>
    <p:embeddedFont>
      <p:font typeface="Catamaran" panose="020B0604020202020204" charset="0"/>
      <p:regular r:id="rId37"/>
      <p:bold r:id="rId38"/>
    </p:embeddedFont>
    <p:embeddedFont>
      <p:font typeface="Catamaran SemiBold" panose="020B0604020202020204" charset="0"/>
      <p:regular r:id="rId39"/>
      <p:bold r:id="rId40"/>
    </p:embeddedFont>
    <p:embeddedFont>
      <p:font typeface="Russo One" panose="020B0604020202020204" charset="0"/>
      <p:regular r:id="rId41"/>
    </p:embeddedFont>
    <p:embeddedFont>
      <p:font typeface="Unna" panose="020B0604020202020204" charset="0"/>
      <p:regular r:id="rId42"/>
      <p:bold r:id="rId43"/>
      <p:italic r:id="rId44"/>
      <p:boldItalic r:id="rId45"/>
    </p:embeddedFont>
    <p:embeddedFont>
      <p:font typeface="Raleway Medium" panose="020B0604020202020204" charset="0"/>
      <p:regular r:id="rId46"/>
      <p:bold r:id="rId47"/>
      <p:italic r:id="rId48"/>
      <p:boldItalic r:id="rId49"/>
    </p:embeddedFont>
    <p:embeddedFont>
      <p:font typeface="Titillium Web" panose="020B0604020202020204" charset="0"/>
      <p:regular r:id="rId50"/>
      <p:bold r:id="rId51"/>
      <p:italic r:id="rId52"/>
      <p:boldItalic r:id="rId53"/>
    </p:embeddedFont>
    <p:embeddedFont>
      <p:font typeface="Catamaran Medium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5F7C68-4221-40E7-BEA3-3A43A92C77DB}">
  <a:tblStyle styleId="{EA5F7C68-4221-40E7-BEA3-3A43A92C77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1434886b7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1434886b7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380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514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293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19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171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51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014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1432e389cb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11432e389cb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1432e389c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1432e389c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1432e389c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1432e389c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459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g1195880115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2" name="Google Shape;3572;g1195880115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1432e389c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11432e389c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11432e389c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11432e389c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1432e389c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1432e389c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1432e389c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1432e389c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574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195880115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195880115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195880115b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1195880115b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11432e389cb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11432e389cb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11432e389cb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11432e389cb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18d0ada648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18d0ada648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195880115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195880115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195880115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195880115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195880115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195880115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1195880115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1195880115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195880115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195880115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1195880115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1195880115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11432e389c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11432e389c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118d0ada648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118d0ada648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6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freepik.com/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Mining Project Proposal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 flipH="1">
            <a:off x="4766517" y="-72583"/>
            <a:ext cx="4497070" cy="5216035"/>
            <a:chOff x="5082600" y="539500"/>
            <a:chExt cx="3437076" cy="3986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8;p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4"/>
          <p:cNvSpPr txBox="1">
            <a:spLocks noGrp="1"/>
          </p:cNvSpPr>
          <p:nvPr>
            <p:ph type="title"/>
          </p:nvPr>
        </p:nvSpPr>
        <p:spPr>
          <a:xfrm>
            <a:off x="2804075" y="3545475"/>
            <a:ext cx="3556200" cy="44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9" name="Google Shape;419;p14"/>
          <p:cNvSpPr txBox="1">
            <a:spLocks noGrp="1"/>
          </p:cNvSpPr>
          <p:nvPr>
            <p:ph type="subTitle" idx="1"/>
          </p:nvPr>
        </p:nvSpPr>
        <p:spPr>
          <a:xfrm>
            <a:off x="2545650" y="2204425"/>
            <a:ext cx="4052700" cy="120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grpSp>
        <p:nvGrpSpPr>
          <p:cNvPr id="420" name="Google Shape;420;p14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421" name="Google Shape;421;p14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4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4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4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14"/>
          <p:cNvGrpSpPr/>
          <p:nvPr/>
        </p:nvGrpSpPr>
        <p:grpSpPr>
          <a:xfrm rot="5400000" flipH="1">
            <a:off x="-1639533" y="917654"/>
            <a:ext cx="4497070" cy="2884760"/>
            <a:chOff x="5880542" y="-2979471"/>
            <a:chExt cx="4497070" cy="2884760"/>
          </a:xfrm>
        </p:grpSpPr>
        <p:sp>
          <p:nvSpPr>
            <p:cNvPr id="426" name="Google Shape;426;p1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4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451" name="Google Shape;451;p1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15"/>
          <p:cNvGrpSpPr/>
          <p:nvPr/>
        </p:nvGrpSpPr>
        <p:grpSpPr>
          <a:xfrm>
            <a:off x="5283167" y="42704"/>
            <a:ext cx="4497070" cy="5216035"/>
            <a:chOff x="5082600" y="539500"/>
            <a:chExt cx="3437076" cy="3986575"/>
          </a:xfrm>
        </p:grpSpPr>
        <p:grpSp>
          <p:nvGrpSpPr>
            <p:cNvPr id="477" name="Google Shape;477;p15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478" name="Google Shape;478;p15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479" name="Google Shape;479;p15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5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5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5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5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5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5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5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5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5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5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5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5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5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5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5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5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5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5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5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5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5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5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5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5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5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5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15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1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5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5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5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5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5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5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5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5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5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5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5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5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" name="Google Shape;521;p15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22" name="Google Shape;522;p1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5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5" name="Google Shape;525;p15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15"/>
          <p:cNvSpPr txBox="1">
            <a:spLocks noGrp="1"/>
          </p:cNvSpPr>
          <p:nvPr>
            <p:ph type="title"/>
          </p:nvPr>
        </p:nvSpPr>
        <p:spPr>
          <a:xfrm>
            <a:off x="713225" y="1422825"/>
            <a:ext cx="4617600" cy="14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27" name="Google Shape;527;p15"/>
          <p:cNvSpPr txBox="1">
            <a:spLocks noGrp="1"/>
          </p:cNvSpPr>
          <p:nvPr>
            <p:ph type="subTitle" idx="1"/>
          </p:nvPr>
        </p:nvSpPr>
        <p:spPr>
          <a:xfrm>
            <a:off x="995975" y="2807850"/>
            <a:ext cx="40194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8" name="Google Shape;528;p15"/>
          <p:cNvSpPr txBox="1">
            <a:spLocks noGrp="1"/>
          </p:cNvSpPr>
          <p:nvPr>
            <p:ph type="title" idx="2" hasCustomPrompt="1"/>
          </p:nvPr>
        </p:nvSpPr>
        <p:spPr>
          <a:xfrm>
            <a:off x="543252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29" name="Google Shape;529;p15"/>
          <p:cNvGrpSpPr/>
          <p:nvPr/>
        </p:nvGrpSpPr>
        <p:grpSpPr>
          <a:xfrm rot="10800000"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530" name="Google Shape;530;p15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5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15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15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6"/>
          <p:cNvSpPr txBox="1">
            <a:spLocks noGrp="1"/>
          </p:cNvSpPr>
          <p:nvPr>
            <p:ph type="title" hasCustomPrompt="1"/>
          </p:nvPr>
        </p:nvSpPr>
        <p:spPr>
          <a:xfrm>
            <a:off x="713163" y="126242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36" name="Google Shape;536;p16"/>
          <p:cNvSpPr txBox="1">
            <a:spLocks noGrp="1"/>
          </p:cNvSpPr>
          <p:nvPr>
            <p:ph type="subTitle" idx="1"/>
          </p:nvPr>
        </p:nvSpPr>
        <p:spPr>
          <a:xfrm>
            <a:off x="835763" y="2014250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7" name="Google Shape;537;p16"/>
          <p:cNvSpPr txBox="1">
            <a:spLocks noGrp="1"/>
          </p:cNvSpPr>
          <p:nvPr>
            <p:ph type="title" idx="2" hasCustomPrompt="1"/>
          </p:nvPr>
        </p:nvSpPr>
        <p:spPr>
          <a:xfrm>
            <a:off x="713163" y="2751881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38" name="Google Shape;538;p16"/>
          <p:cNvSpPr txBox="1">
            <a:spLocks noGrp="1"/>
          </p:cNvSpPr>
          <p:nvPr>
            <p:ph type="subTitle" idx="3"/>
          </p:nvPr>
        </p:nvSpPr>
        <p:spPr>
          <a:xfrm>
            <a:off x="835763" y="3503676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 idx="4" hasCustomPrompt="1"/>
          </p:nvPr>
        </p:nvSpPr>
        <p:spPr>
          <a:xfrm>
            <a:off x="4571938" y="126242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40" name="Google Shape;540;p16"/>
          <p:cNvSpPr txBox="1">
            <a:spLocks noGrp="1"/>
          </p:cNvSpPr>
          <p:nvPr>
            <p:ph type="subTitle" idx="5"/>
          </p:nvPr>
        </p:nvSpPr>
        <p:spPr>
          <a:xfrm>
            <a:off x="4878238" y="2014275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1" name="Google Shape;541;p16"/>
          <p:cNvSpPr txBox="1">
            <a:spLocks noGrp="1"/>
          </p:cNvSpPr>
          <p:nvPr>
            <p:ph type="title" idx="6" hasCustomPrompt="1"/>
          </p:nvPr>
        </p:nvSpPr>
        <p:spPr>
          <a:xfrm>
            <a:off x="4571938" y="275187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42" name="Google Shape;542;p16"/>
          <p:cNvSpPr txBox="1">
            <a:spLocks noGrp="1"/>
          </p:cNvSpPr>
          <p:nvPr>
            <p:ph type="subTitle" idx="7"/>
          </p:nvPr>
        </p:nvSpPr>
        <p:spPr>
          <a:xfrm>
            <a:off x="4878238" y="3503675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43" name="Google Shape;543;p16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544" name="Google Shape;544;p1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1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1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1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16"/>
          <p:cNvGrpSpPr/>
          <p:nvPr/>
        </p:nvGrpSpPr>
        <p:grpSpPr>
          <a:xfrm rot="10800000" flipH="1">
            <a:off x="2323467" y="-1622346"/>
            <a:ext cx="4497070" cy="2884760"/>
            <a:chOff x="5880542" y="-2979471"/>
            <a:chExt cx="4497070" cy="2884760"/>
          </a:xfrm>
        </p:grpSpPr>
        <p:sp>
          <p:nvSpPr>
            <p:cNvPr id="549" name="Google Shape;549;p16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"/>
          <p:cNvSpPr txBox="1">
            <a:spLocks noGrp="1"/>
          </p:cNvSpPr>
          <p:nvPr>
            <p:ph type="title"/>
          </p:nvPr>
        </p:nvSpPr>
        <p:spPr>
          <a:xfrm>
            <a:off x="713225" y="541863"/>
            <a:ext cx="401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18"/>
          <p:cNvGrpSpPr/>
          <p:nvPr/>
        </p:nvGrpSpPr>
        <p:grpSpPr>
          <a:xfrm rot="10800000"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578" name="Google Shape;578;p18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8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18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18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2" name="Google Shape;582;p18"/>
          <p:cNvGrpSpPr/>
          <p:nvPr/>
        </p:nvGrpSpPr>
        <p:grpSpPr>
          <a:xfrm rot="10800000" flipH="1">
            <a:off x="4164592" y="-1629471"/>
            <a:ext cx="4497070" cy="2884760"/>
            <a:chOff x="5880542" y="-2979471"/>
            <a:chExt cx="4497070" cy="2884760"/>
          </a:xfrm>
        </p:grpSpPr>
        <p:sp>
          <p:nvSpPr>
            <p:cNvPr id="583" name="Google Shape;583;p18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9" name="Google Shape;609;p19"/>
          <p:cNvGrpSpPr/>
          <p:nvPr/>
        </p:nvGrpSpPr>
        <p:grpSpPr>
          <a:xfrm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610" name="Google Shape;610;p19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19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9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19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" name="Google Shape;614;p19"/>
          <p:cNvGrpSpPr/>
          <p:nvPr/>
        </p:nvGrpSpPr>
        <p:grpSpPr>
          <a:xfrm rot="-5400000">
            <a:off x="4677642" y="-3209408"/>
            <a:ext cx="4497070" cy="5216035"/>
            <a:chOff x="5082600" y="539500"/>
            <a:chExt cx="3437076" cy="3986575"/>
          </a:xfrm>
        </p:grpSpPr>
        <p:grpSp>
          <p:nvGrpSpPr>
            <p:cNvPr id="615" name="Google Shape;615;p1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16" name="Google Shape;616;p1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17" name="Google Shape;617;p1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660" name="Google Shape;660;p1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3" name="Google Shape;663;p1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66" name="Google Shape;666;p20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667" name="Google Shape;667;p20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20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20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20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20"/>
          <p:cNvGrpSpPr/>
          <p:nvPr/>
        </p:nvGrpSpPr>
        <p:grpSpPr>
          <a:xfrm rot="5400000">
            <a:off x="6819013" y="-508298"/>
            <a:ext cx="2694018" cy="2314765"/>
            <a:chOff x="6661153" y="-78200"/>
            <a:chExt cx="2694018" cy="2314764"/>
          </a:xfrm>
        </p:grpSpPr>
        <p:sp>
          <p:nvSpPr>
            <p:cNvPr id="672" name="Google Shape;672;p2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1"/>
          <p:cNvSpPr txBox="1">
            <a:spLocks noGrp="1"/>
          </p:cNvSpPr>
          <p:nvPr>
            <p:ph type="title"/>
          </p:nvPr>
        </p:nvSpPr>
        <p:spPr>
          <a:xfrm>
            <a:off x="4557100" y="1369275"/>
            <a:ext cx="38412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21"/>
          <p:cNvSpPr txBox="1">
            <a:spLocks noGrp="1"/>
          </p:cNvSpPr>
          <p:nvPr>
            <p:ph type="subTitle" idx="1"/>
          </p:nvPr>
        </p:nvSpPr>
        <p:spPr>
          <a:xfrm>
            <a:off x="4589575" y="2113925"/>
            <a:ext cx="38412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693" name="Google Shape;693;p21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21"/>
          <p:cNvGrpSpPr/>
          <p:nvPr/>
        </p:nvGrpSpPr>
        <p:grpSpPr>
          <a:xfrm flipH="1">
            <a:off x="-1145355" y="-1208236"/>
            <a:ext cx="4899208" cy="5682464"/>
            <a:chOff x="5082600" y="539500"/>
            <a:chExt cx="3437076" cy="3986575"/>
          </a:xfrm>
        </p:grpSpPr>
        <p:grpSp>
          <p:nvGrpSpPr>
            <p:cNvPr id="699" name="Google Shape;699;p21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00" name="Google Shape;700;p21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01" name="Google Shape;701;p21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1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1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743;p21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44" name="Google Shape;744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47" name="Google Shape;747;p21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2"/>
          <p:cNvSpPr txBox="1">
            <a:spLocks noGrp="1"/>
          </p:cNvSpPr>
          <p:nvPr>
            <p:ph type="title"/>
          </p:nvPr>
        </p:nvSpPr>
        <p:spPr>
          <a:xfrm>
            <a:off x="786150" y="1315675"/>
            <a:ext cx="4345200" cy="14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750" name="Google Shape;750;p22"/>
          <p:cNvSpPr txBox="1">
            <a:spLocks noGrp="1"/>
          </p:cNvSpPr>
          <p:nvPr>
            <p:ph type="subTitle" idx="1"/>
          </p:nvPr>
        </p:nvSpPr>
        <p:spPr>
          <a:xfrm>
            <a:off x="1091250" y="2932425"/>
            <a:ext cx="3735000" cy="64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751" name="Google Shape;751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273003" y="-1062330"/>
            <a:ext cx="3691099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1354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22"/>
          <p:cNvGrpSpPr/>
          <p:nvPr/>
        </p:nvGrpSpPr>
        <p:grpSpPr>
          <a:xfrm>
            <a:off x="4918917" y="-72583"/>
            <a:ext cx="4497070" cy="5216035"/>
            <a:chOff x="5082600" y="539500"/>
            <a:chExt cx="3437076" cy="3986575"/>
          </a:xfrm>
        </p:grpSpPr>
        <p:grpSp>
          <p:nvGrpSpPr>
            <p:cNvPr id="754" name="Google Shape;754;p2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55" name="Google Shape;755;p2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56" name="Google Shape;756;p2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2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2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2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2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2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2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2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2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2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2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2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2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2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2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2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2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2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2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2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2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2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2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2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2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2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2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2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2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2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2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2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2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2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2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2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2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2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" name="Google Shape;798;p2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99" name="Google Shape;799;p2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2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2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02" name="Google Shape;802;p2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109;p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0" name="Google Shape;110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" name="Google Shape;113;p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4026475" y="3315125"/>
            <a:ext cx="4404300" cy="46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3"/>
          <p:cNvSpPr txBox="1">
            <a:spLocks noGrp="1"/>
          </p:cNvSpPr>
          <p:nvPr>
            <p:ph type="title"/>
          </p:nvPr>
        </p:nvSpPr>
        <p:spPr>
          <a:xfrm>
            <a:off x="4999950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3"/>
          <p:cNvSpPr txBox="1">
            <a:spLocks noGrp="1"/>
          </p:cNvSpPr>
          <p:nvPr>
            <p:ph type="subTitle" idx="1"/>
          </p:nvPr>
        </p:nvSpPr>
        <p:spPr>
          <a:xfrm>
            <a:off x="4999950" y="2514150"/>
            <a:ext cx="30411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6" name="Google Shape;806;p23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807" name="Google Shape;807;p2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2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2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1" name="Google Shape;811;p23"/>
          <p:cNvGrpSpPr/>
          <p:nvPr/>
        </p:nvGrpSpPr>
        <p:grpSpPr>
          <a:xfrm flipH="1">
            <a:off x="-296668" y="-1024971"/>
            <a:ext cx="5164894" cy="5990626"/>
            <a:chOff x="5082600" y="539500"/>
            <a:chExt cx="3437076" cy="3986575"/>
          </a:xfrm>
        </p:grpSpPr>
        <p:grpSp>
          <p:nvGrpSpPr>
            <p:cNvPr id="812" name="Google Shape;812;p2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813" name="Google Shape;813;p2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814" name="Google Shape;814;p2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2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2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2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2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2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2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2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2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2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2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2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2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2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2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2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2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2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2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2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2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2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2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2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2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2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2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2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2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2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2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2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6" name="Google Shape;856;p2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857" name="Google Shape;857;p2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2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2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60" name="Google Shape;860;p2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4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64" name="Google Shape;864;p24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865" name="Google Shape;865;p24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24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24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24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9" name="Google Shape;869;p24"/>
          <p:cNvGrpSpPr/>
          <p:nvPr/>
        </p:nvGrpSpPr>
        <p:grpSpPr>
          <a:xfrm>
            <a:off x="6103967" y="1678954"/>
            <a:ext cx="4497070" cy="5216035"/>
            <a:chOff x="5082600" y="539500"/>
            <a:chExt cx="3437076" cy="3986575"/>
          </a:xfrm>
        </p:grpSpPr>
        <p:grpSp>
          <p:nvGrpSpPr>
            <p:cNvPr id="870" name="Google Shape;870;p2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871" name="Google Shape;871;p2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872" name="Google Shape;872;p2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2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2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2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2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2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2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2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2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2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2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2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2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2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2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2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2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2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2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2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2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2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2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2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2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2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2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2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2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4" name="Google Shape;914;p2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915" name="Google Shape;915;p2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2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2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18" name="Google Shape;918;p2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_1_1_1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5"/>
          <p:cNvSpPr txBox="1">
            <a:spLocks noGrp="1"/>
          </p:cNvSpPr>
          <p:nvPr>
            <p:ph type="title"/>
          </p:nvPr>
        </p:nvSpPr>
        <p:spPr>
          <a:xfrm flipH="1">
            <a:off x="1181275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25"/>
          <p:cNvSpPr txBox="1">
            <a:spLocks noGrp="1"/>
          </p:cNvSpPr>
          <p:nvPr>
            <p:ph type="subTitle" idx="1"/>
          </p:nvPr>
        </p:nvSpPr>
        <p:spPr>
          <a:xfrm flipH="1">
            <a:off x="1181325" y="2499450"/>
            <a:ext cx="30411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22" name="Google Shape;922;p25"/>
          <p:cNvGrpSpPr/>
          <p:nvPr/>
        </p:nvGrpSpPr>
        <p:grpSpPr>
          <a:xfrm rot="10800000"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923" name="Google Shape;923;p25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25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25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25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7" name="Google Shape;927;p25"/>
          <p:cNvGrpSpPr/>
          <p:nvPr/>
        </p:nvGrpSpPr>
        <p:grpSpPr>
          <a:xfrm>
            <a:off x="4303807" y="-1024971"/>
            <a:ext cx="5164894" cy="5990626"/>
            <a:chOff x="5082600" y="539500"/>
            <a:chExt cx="3437076" cy="3986575"/>
          </a:xfrm>
        </p:grpSpPr>
        <p:grpSp>
          <p:nvGrpSpPr>
            <p:cNvPr id="928" name="Google Shape;928;p25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929" name="Google Shape;929;p25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930" name="Google Shape;930;p25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25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25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25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25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25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25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25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25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25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25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25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25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25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25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25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25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25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25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25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25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25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25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25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25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25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25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25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2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25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25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25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25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25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25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25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25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25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25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2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25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25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2" name="Google Shape;972;p25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973" name="Google Shape;973;p2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25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2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76" name="Google Shape;976;p25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_1_1_1_1_1_2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6"/>
          <p:cNvSpPr txBox="1">
            <a:spLocks noGrp="1"/>
          </p:cNvSpPr>
          <p:nvPr>
            <p:ph type="title"/>
          </p:nvPr>
        </p:nvSpPr>
        <p:spPr>
          <a:xfrm>
            <a:off x="5021513" y="1719475"/>
            <a:ext cx="2422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6"/>
          <p:cNvSpPr txBox="1">
            <a:spLocks noGrp="1"/>
          </p:cNvSpPr>
          <p:nvPr>
            <p:ph type="subTitle" idx="1"/>
          </p:nvPr>
        </p:nvSpPr>
        <p:spPr>
          <a:xfrm>
            <a:off x="5021513" y="2352625"/>
            <a:ext cx="2422200" cy="13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0" name="Google Shape;980;p26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981" name="Google Shape;981;p2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2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26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5" name="Google Shape;985;p26"/>
          <p:cNvGrpSpPr/>
          <p:nvPr/>
        </p:nvGrpSpPr>
        <p:grpSpPr>
          <a:xfrm flipH="1">
            <a:off x="-1513168" y="-1453171"/>
            <a:ext cx="5164894" cy="5990626"/>
            <a:chOff x="5082600" y="539500"/>
            <a:chExt cx="3437076" cy="3986575"/>
          </a:xfrm>
        </p:grpSpPr>
        <p:grpSp>
          <p:nvGrpSpPr>
            <p:cNvPr id="986" name="Google Shape;986;p26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987" name="Google Shape;987;p26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988" name="Google Shape;988;p26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26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26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0" name="Google Shape;1030;p26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031" name="Google Shape;1031;p26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34" name="Google Shape;1034;p26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1_1_1_1_1_1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7"/>
          <p:cNvSpPr txBox="1">
            <a:spLocks noGrp="1"/>
          </p:cNvSpPr>
          <p:nvPr>
            <p:ph type="title"/>
          </p:nvPr>
        </p:nvSpPr>
        <p:spPr>
          <a:xfrm flipH="1">
            <a:off x="1201600" y="1027313"/>
            <a:ext cx="28455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7"/>
          <p:cNvSpPr txBox="1">
            <a:spLocks noGrp="1"/>
          </p:cNvSpPr>
          <p:nvPr>
            <p:ph type="subTitle" idx="1"/>
          </p:nvPr>
        </p:nvSpPr>
        <p:spPr>
          <a:xfrm flipH="1">
            <a:off x="1201600" y="2931387"/>
            <a:ext cx="2845500" cy="10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7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1039" name="Google Shape;1039;p27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27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27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27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3" name="Google Shape;1043;p27"/>
          <p:cNvGrpSpPr/>
          <p:nvPr/>
        </p:nvGrpSpPr>
        <p:grpSpPr>
          <a:xfrm flipH="1">
            <a:off x="-1984287" y="-1451294"/>
            <a:ext cx="3667703" cy="4254074"/>
            <a:chOff x="5082600" y="539500"/>
            <a:chExt cx="3437076" cy="3986575"/>
          </a:xfrm>
        </p:grpSpPr>
        <p:grpSp>
          <p:nvGrpSpPr>
            <p:cNvPr id="1044" name="Google Shape;1044;p27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045" name="Google Shape;1045;p27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046" name="Google Shape;1046;p27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7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27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27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27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27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27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27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7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27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27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27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27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27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27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27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27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27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7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7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7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7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7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7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7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7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7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7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7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7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7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7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7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7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7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7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7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7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7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7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8" name="Google Shape;1088;p27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089" name="Google Shape;1089;p2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27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2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92" name="Google Shape;1092;p27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9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29"/>
          <p:cNvSpPr txBox="1">
            <a:spLocks noGrp="1"/>
          </p:cNvSpPr>
          <p:nvPr>
            <p:ph type="subTitle" idx="1"/>
          </p:nvPr>
        </p:nvSpPr>
        <p:spPr>
          <a:xfrm>
            <a:off x="713225" y="3552200"/>
            <a:ext cx="19053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24" name="Google Shape;1124;p29"/>
          <p:cNvSpPr txBox="1">
            <a:spLocks noGrp="1"/>
          </p:cNvSpPr>
          <p:nvPr>
            <p:ph type="subTitle" idx="2"/>
          </p:nvPr>
        </p:nvSpPr>
        <p:spPr>
          <a:xfrm>
            <a:off x="713225" y="3956750"/>
            <a:ext cx="19053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29"/>
          <p:cNvSpPr txBox="1">
            <a:spLocks noGrp="1"/>
          </p:cNvSpPr>
          <p:nvPr>
            <p:ph type="subTitle" idx="3"/>
          </p:nvPr>
        </p:nvSpPr>
        <p:spPr>
          <a:xfrm>
            <a:off x="6525475" y="3552200"/>
            <a:ext cx="19053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26" name="Google Shape;1126;p29"/>
          <p:cNvSpPr txBox="1">
            <a:spLocks noGrp="1"/>
          </p:cNvSpPr>
          <p:nvPr>
            <p:ph type="subTitle" idx="4"/>
          </p:nvPr>
        </p:nvSpPr>
        <p:spPr>
          <a:xfrm>
            <a:off x="6525475" y="3960675"/>
            <a:ext cx="19053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9"/>
          <p:cNvSpPr txBox="1">
            <a:spLocks noGrp="1"/>
          </p:cNvSpPr>
          <p:nvPr>
            <p:ph type="subTitle" idx="5"/>
          </p:nvPr>
        </p:nvSpPr>
        <p:spPr>
          <a:xfrm>
            <a:off x="3619338" y="3552200"/>
            <a:ext cx="19053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28" name="Google Shape;1128;p29"/>
          <p:cNvSpPr txBox="1">
            <a:spLocks noGrp="1"/>
          </p:cNvSpPr>
          <p:nvPr>
            <p:ph type="subTitle" idx="6"/>
          </p:nvPr>
        </p:nvSpPr>
        <p:spPr>
          <a:xfrm>
            <a:off x="3619350" y="3956750"/>
            <a:ext cx="19053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9" name="Google Shape;1129;p2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74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" name="Google Shape;1130;p29"/>
          <p:cNvGrpSpPr/>
          <p:nvPr/>
        </p:nvGrpSpPr>
        <p:grpSpPr>
          <a:xfrm rot="-5400000" flipH="1">
            <a:off x="3978842" y="-1695021"/>
            <a:ext cx="4497070" cy="5216035"/>
            <a:chOff x="5082600" y="539500"/>
            <a:chExt cx="3437076" cy="3986575"/>
          </a:xfrm>
        </p:grpSpPr>
        <p:grpSp>
          <p:nvGrpSpPr>
            <p:cNvPr id="1131" name="Google Shape;1131;p2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132" name="Google Shape;1132;p2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133" name="Google Shape;1133;p2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2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2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2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2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2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2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2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2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2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2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2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2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2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2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5" name="Google Shape;1175;p2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76" name="Google Shape;1176;p2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2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2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79" name="Google Shape;1179;p2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1_2"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1"/>
          <p:cNvSpPr txBox="1">
            <a:spLocks noGrp="1"/>
          </p:cNvSpPr>
          <p:nvPr>
            <p:ph type="subTitle" idx="1"/>
          </p:nvPr>
        </p:nvSpPr>
        <p:spPr>
          <a:xfrm>
            <a:off x="1040385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41" name="Google Shape;1241;p31"/>
          <p:cNvSpPr txBox="1">
            <a:spLocks noGrp="1"/>
          </p:cNvSpPr>
          <p:nvPr>
            <p:ph type="subTitle" idx="2"/>
          </p:nvPr>
        </p:nvSpPr>
        <p:spPr>
          <a:xfrm>
            <a:off x="1040385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31"/>
          <p:cNvSpPr txBox="1">
            <a:spLocks noGrp="1"/>
          </p:cNvSpPr>
          <p:nvPr>
            <p:ph type="subTitle" idx="3"/>
          </p:nvPr>
        </p:nvSpPr>
        <p:spPr>
          <a:xfrm>
            <a:off x="6351316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43" name="Google Shape;1243;p31"/>
          <p:cNvSpPr txBox="1">
            <a:spLocks noGrp="1"/>
          </p:cNvSpPr>
          <p:nvPr>
            <p:ph type="subTitle" idx="4"/>
          </p:nvPr>
        </p:nvSpPr>
        <p:spPr>
          <a:xfrm>
            <a:off x="6351316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3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31"/>
          <p:cNvSpPr txBox="1">
            <a:spLocks noGrp="1"/>
          </p:cNvSpPr>
          <p:nvPr>
            <p:ph type="subTitle" idx="5"/>
          </p:nvPr>
        </p:nvSpPr>
        <p:spPr>
          <a:xfrm>
            <a:off x="3695845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46" name="Google Shape;1246;p31"/>
          <p:cNvSpPr txBox="1">
            <a:spLocks noGrp="1"/>
          </p:cNvSpPr>
          <p:nvPr>
            <p:ph type="subTitle" idx="6"/>
          </p:nvPr>
        </p:nvSpPr>
        <p:spPr>
          <a:xfrm>
            <a:off x="3695845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31"/>
          <p:cNvSpPr txBox="1">
            <a:spLocks noGrp="1"/>
          </p:cNvSpPr>
          <p:nvPr>
            <p:ph type="title" idx="7" hasCustomPrompt="1"/>
          </p:nvPr>
        </p:nvSpPr>
        <p:spPr>
          <a:xfrm>
            <a:off x="1040374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8" name="Google Shape;1248;p31"/>
          <p:cNvSpPr txBox="1">
            <a:spLocks noGrp="1"/>
          </p:cNvSpPr>
          <p:nvPr>
            <p:ph type="title" idx="8" hasCustomPrompt="1"/>
          </p:nvPr>
        </p:nvSpPr>
        <p:spPr>
          <a:xfrm>
            <a:off x="6351326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9" name="Google Shape;1249;p31"/>
          <p:cNvSpPr txBox="1">
            <a:spLocks noGrp="1"/>
          </p:cNvSpPr>
          <p:nvPr>
            <p:ph type="title" idx="9" hasCustomPrompt="1"/>
          </p:nvPr>
        </p:nvSpPr>
        <p:spPr>
          <a:xfrm>
            <a:off x="3695846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250" name="Google Shape;1250;p31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251" name="Google Shape;1251;p3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3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3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31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5" name="Google Shape;1255;p31"/>
          <p:cNvGrpSpPr/>
          <p:nvPr/>
        </p:nvGrpSpPr>
        <p:grpSpPr>
          <a:xfrm rot="5400000" flipH="1">
            <a:off x="6559122" y="-561169"/>
            <a:ext cx="3016501" cy="2314765"/>
            <a:chOff x="6661153" y="-78200"/>
            <a:chExt cx="3016501" cy="2314764"/>
          </a:xfrm>
        </p:grpSpPr>
        <p:sp>
          <p:nvSpPr>
            <p:cNvPr id="1256" name="Google Shape;1256;p31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32"/>
          <p:cNvSpPr txBox="1">
            <a:spLocks noGrp="1"/>
          </p:cNvSpPr>
          <p:nvPr>
            <p:ph type="subTitle" idx="1"/>
          </p:nvPr>
        </p:nvSpPr>
        <p:spPr>
          <a:xfrm>
            <a:off x="2108763" y="1604675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79" name="Google Shape;1279;p32"/>
          <p:cNvSpPr txBox="1">
            <a:spLocks noGrp="1"/>
          </p:cNvSpPr>
          <p:nvPr>
            <p:ph type="subTitle" idx="2"/>
          </p:nvPr>
        </p:nvSpPr>
        <p:spPr>
          <a:xfrm>
            <a:off x="2108774" y="201315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0" name="Google Shape;1280;p32"/>
          <p:cNvSpPr txBox="1">
            <a:spLocks noGrp="1"/>
          </p:cNvSpPr>
          <p:nvPr>
            <p:ph type="subTitle" idx="3"/>
          </p:nvPr>
        </p:nvSpPr>
        <p:spPr>
          <a:xfrm>
            <a:off x="2108763" y="3126500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81" name="Google Shape;1281;p32"/>
          <p:cNvSpPr txBox="1">
            <a:spLocks noGrp="1"/>
          </p:cNvSpPr>
          <p:nvPr>
            <p:ph type="subTitle" idx="4"/>
          </p:nvPr>
        </p:nvSpPr>
        <p:spPr>
          <a:xfrm>
            <a:off x="2108774" y="353497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32"/>
          <p:cNvSpPr txBox="1">
            <a:spLocks noGrp="1"/>
          </p:cNvSpPr>
          <p:nvPr>
            <p:ph type="subTitle" idx="5"/>
          </p:nvPr>
        </p:nvSpPr>
        <p:spPr>
          <a:xfrm>
            <a:off x="5741913" y="1604675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83" name="Google Shape;1283;p32"/>
          <p:cNvSpPr txBox="1">
            <a:spLocks noGrp="1"/>
          </p:cNvSpPr>
          <p:nvPr>
            <p:ph type="subTitle" idx="6"/>
          </p:nvPr>
        </p:nvSpPr>
        <p:spPr>
          <a:xfrm>
            <a:off x="5741924" y="201315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32"/>
          <p:cNvSpPr txBox="1">
            <a:spLocks noGrp="1"/>
          </p:cNvSpPr>
          <p:nvPr>
            <p:ph type="subTitle" idx="7"/>
          </p:nvPr>
        </p:nvSpPr>
        <p:spPr>
          <a:xfrm>
            <a:off x="5741913" y="3126500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85" name="Google Shape;1285;p32"/>
          <p:cNvSpPr txBox="1">
            <a:spLocks noGrp="1"/>
          </p:cNvSpPr>
          <p:nvPr>
            <p:ph type="subTitle" idx="8"/>
          </p:nvPr>
        </p:nvSpPr>
        <p:spPr>
          <a:xfrm>
            <a:off x="5741924" y="353497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86" name="Google Shape;1286;p32"/>
          <p:cNvGrpSpPr/>
          <p:nvPr/>
        </p:nvGrpSpPr>
        <p:grpSpPr>
          <a:xfrm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287" name="Google Shape;1287;p32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32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32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32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1" name="Google Shape;1291;p32"/>
          <p:cNvGrpSpPr/>
          <p:nvPr/>
        </p:nvGrpSpPr>
        <p:grpSpPr>
          <a:xfrm rot="-5400000">
            <a:off x="7200867" y="917654"/>
            <a:ext cx="4497070" cy="2884760"/>
            <a:chOff x="5880542" y="-2979471"/>
            <a:chExt cx="4497070" cy="2884760"/>
          </a:xfrm>
        </p:grpSpPr>
        <p:sp>
          <p:nvSpPr>
            <p:cNvPr id="1292" name="Google Shape;1292;p32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4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60" name="Google Shape;1360;p34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1" name="Google Shape;1361;p34"/>
          <p:cNvSpPr txBox="1">
            <a:spLocks noGrp="1"/>
          </p:cNvSpPr>
          <p:nvPr>
            <p:ph type="subTitle" idx="2"/>
          </p:nvPr>
        </p:nvSpPr>
        <p:spPr>
          <a:xfrm>
            <a:off x="4000800" y="4301550"/>
            <a:ext cx="38856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2" name="Google Shape;1362;p34"/>
          <p:cNvSpPr txBox="1"/>
          <p:nvPr/>
        </p:nvSpPr>
        <p:spPr>
          <a:xfrm>
            <a:off x="4000800" y="3588700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3" name="Google Shape;1363;p34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0" flipH="1">
            <a:off x="-204500" y="-3980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34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1365" name="Google Shape;1365;p3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366" name="Google Shape;1366;p3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367" name="Google Shape;1367;p3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3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3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3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3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3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3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3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3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3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3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3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3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3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3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3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3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3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3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410" name="Google Shape;1410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13" name="Google Shape;1413;p3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5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1416" name="Google Shape;1416;p35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713225" y="2247288"/>
            <a:ext cx="2138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2"/>
          </p:nvPr>
        </p:nvSpPr>
        <p:spPr>
          <a:xfrm>
            <a:off x="713225" y="2655763"/>
            <a:ext cx="2138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3"/>
          </p:nvPr>
        </p:nvSpPr>
        <p:spPr>
          <a:xfrm>
            <a:off x="6292075" y="2247288"/>
            <a:ext cx="2138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4"/>
          </p:nvPr>
        </p:nvSpPr>
        <p:spPr>
          <a:xfrm>
            <a:off x="6292075" y="2655763"/>
            <a:ext cx="2138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7132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5"/>
          <p:cNvGrpSpPr/>
          <p:nvPr/>
        </p:nvGrpSpPr>
        <p:grpSpPr>
          <a:xfrm>
            <a:off x="7135372" y="-578582"/>
            <a:ext cx="3016501" cy="2314764"/>
            <a:chOff x="6661153" y="-78200"/>
            <a:chExt cx="3016501" cy="2314764"/>
          </a:xfrm>
        </p:grpSpPr>
        <p:sp>
          <p:nvSpPr>
            <p:cNvPr id="150" name="Google Shape;150;p5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1" name="Google Shape;1441;p36"/>
          <p:cNvGrpSpPr/>
          <p:nvPr/>
        </p:nvGrpSpPr>
        <p:grpSpPr>
          <a:xfrm rot="10800000" flipH="1">
            <a:off x="2323467" y="-1622346"/>
            <a:ext cx="4497070" cy="2884760"/>
            <a:chOff x="5880542" y="-2979471"/>
            <a:chExt cx="4497070" cy="2884760"/>
          </a:xfrm>
        </p:grpSpPr>
        <p:sp>
          <p:nvSpPr>
            <p:cNvPr id="1442" name="Google Shape;1442;p36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6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73" name="Google Shape;173;p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6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6"/>
          <p:cNvGrpSpPr/>
          <p:nvPr/>
        </p:nvGrpSpPr>
        <p:grpSpPr>
          <a:xfrm rot="5400000">
            <a:off x="6819013" y="-508298"/>
            <a:ext cx="2694018" cy="2314765"/>
            <a:chOff x="6661153" y="-78200"/>
            <a:chExt cx="2694018" cy="2314764"/>
          </a:xfrm>
        </p:grpSpPr>
        <p:sp>
          <p:nvSpPr>
            <p:cNvPr id="178" name="Google Shape;178;p6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4328225" y="2248888"/>
            <a:ext cx="37428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4378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 flipH="1">
            <a:off x="-1138230" y="-120961"/>
            <a:ext cx="4893120" cy="5660585"/>
            <a:chOff x="5086871" y="539500"/>
            <a:chExt cx="3432805" cy="3971225"/>
          </a:xfrm>
        </p:grpSpPr>
        <p:grpSp>
          <p:nvGrpSpPr>
            <p:cNvPr id="201" name="Google Shape;201;p7"/>
            <p:cNvGrpSpPr/>
            <p:nvPr/>
          </p:nvGrpSpPr>
          <p:grpSpPr>
            <a:xfrm>
              <a:off x="5086871" y="539500"/>
              <a:ext cx="3432805" cy="3971225"/>
              <a:chOff x="2226996" y="1095600"/>
              <a:chExt cx="3432805" cy="397122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716571" y="2165974"/>
                <a:ext cx="1867907" cy="782350"/>
              </a:xfrm>
              <a:custGeom>
                <a:avLst/>
                <a:gdLst/>
                <a:ahLst/>
                <a:cxnLst/>
                <a:rect l="l" t="t" r="r" b="b"/>
                <a:pathLst>
                  <a:path w="59668" h="31294" extrusionOk="0">
                    <a:moveTo>
                      <a:pt x="39212" y="31293"/>
                    </a:moveTo>
                    <a:lnTo>
                      <a:pt x="0" y="31293"/>
                    </a:lnTo>
                    <a:lnTo>
                      <a:pt x="0" y="30549"/>
                    </a:lnTo>
                    <a:lnTo>
                      <a:pt x="38468" y="30549"/>
                    </a:lnTo>
                    <a:lnTo>
                      <a:pt x="38468" y="1"/>
                    </a:lnTo>
                    <a:lnTo>
                      <a:pt x="59667" y="1"/>
                    </a:lnTo>
                    <a:lnTo>
                      <a:pt x="59667" y="745"/>
                    </a:lnTo>
                    <a:lnTo>
                      <a:pt x="39212" y="745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5573740" y="2144262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4202260" y="3173095"/>
                <a:ext cx="1390483" cy="18627"/>
              </a:xfrm>
              <a:custGeom>
                <a:avLst/>
                <a:gdLst/>
                <a:ahLst/>
                <a:cxnLst/>
                <a:rect l="l" t="t" r="r" b="b"/>
                <a:pathLst>
                  <a:path w="41476" h="745" extrusionOk="0">
                    <a:moveTo>
                      <a:pt x="1" y="745"/>
                    </a:moveTo>
                    <a:lnTo>
                      <a:pt x="41476" y="745"/>
                    </a:lnTo>
                    <a:lnTo>
                      <a:pt x="4147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566174" y="1566774"/>
                <a:ext cx="1302704" cy="1247575"/>
              </a:xfrm>
              <a:custGeom>
                <a:avLst/>
                <a:gdLst/>
                <a:ahLst/>
                <a:cxnLst/>
                <a:rect l="l" t="t" r="r" b="b"/>
                <a:pathLst>
                  <a:path w="53177" h="49903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29388" y="745"/>
                    </a:lnTo>
                    <a:lnTo>
                      <a:pt x="29388" y="49902"/>
                    </a:lnTo>
                    <a:lnTo>
                      <a:pt x="53177" y="49902"/>
                    </a:lnTo>
                    <a:lnTo>
                      <a:pt x="53177" y="49158"/>
                    </a:lnTo>
                    <a:lnTo>
                      <a:pt x="30132" y="49158"/>
                    </a:lnTo>
                    <a:lnTo>
                      <a:pt x="30132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4065297" y="3051655"/>
                <a:ext cx="18627" cy="182971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54696" extrusionOk="0">
                    <a:moveTo>
                      <a:pt x="0" y="54696"/>
                    </a:moveTo>
                    <a:lnTo>
                      <a:pt x="745" y="54696"/>
                    </a:lnTo>
                    <a:lnTo>
                      <a:pt x="7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898572" y="3263772"/>
                <a:ext cx="18627" cy="180305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110" extrusionOk="0">
                    <a:moveTo>
                      <a:pt x="0" y="62109"/>
                    </a:moveTo>
                    <a:lnTo>
                      <a:pt x="744" y="62109"/>
                    </a:lnTo>
                    <a:lnTo>
                      <a:pt x="74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4202250" y="3313025"/>
                <a:ext cx="1217800" cy="1383025"/>
              </a:xfrm>
              <a:custGeom>
                <a:avLst/>
                <a:gdLst/>
                <a:ahLst/>
                <a:cxnLst/>
                <a:rect l="l" t="t" r="r" b="b"/>
                <a:pathLst>
                  <a:path w="48712" h="55321" extrusionOk="0">
                    <a:moveTo>
                      <a:pt x="1" y="1"/>
                    </a:moveTo>
                    <a:lnTo>
                      <a:pt x="1" y="37457"/>
                    </a:lnTo>
                    <a:lnTo>
                      <a:pt x="47967" y="37457"/>
                    </a:lnTo>
                    <a:lnTo>
                      <a:pt x="47967" y="55321"/>
                    </a:lnTo>
                    <a:lnTo>
                      <a:pt x="48711" y="55321"/>
                    </a:lnTo>
                    <a:lnTo>
                      <a:pt x="48711" y="36712"/>
                    </a:lnTo>
                    <a:lnTo>
                      <a:pt x="745" y="36712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822225" y="3313025"/>
                <a:ext cx="943875" cy="564250"/>
              </a:xfrm>
              <a:custGeom>
                <a:avLst/>
                <a:gdLst/>
                <a:ahLst/>
                <a:cxnLst/>
                <a:rect l="l" t="t" r="r" b="b"/>
                <a:pathLst>
                  <a:path w="37755" h="22570" extrusionOk="0">
                    <a:moveTo>
                      <a:pt x="37010" y="1"/>
                    </a:moveTo>
                    <a:lnTo>
                      <a:pt x="37010" y="21825"/>
                    </a:lnTo>
                    <a:lnTo>
                      <a:pt x="1" y="21825"/>
                    </a:lnTo>
                    <a:lnTo>
                      <a:pt x="1" y="22570"/>
                    </a:lnTo>
                    <a:lnTo>
                      <a:pt x="37754" y="22570"/>
                    </a:lnTo>
                    <a:lnTo>
                      <a:pt x="37754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932800" y="1126125"/>
                <a:ext cx="282875" cy="1506600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60264" extrusionOk="0">
                    <a:moveTo>
                      <a:pt x="1" y="0"/>
                    </a:moveTo>
                    <a:lnTo>
                      <a:pt x="1" y="60263"/>
                    </a:lnTo>
                    <a:lnTo>
                      <a:pt x="11315" y="60263"/>
                    </a:lnTo>
                    <a:lnTo>
                      <a:pt x="11315" y="16734"/>
                    </a:lnTo>
                    <a:lnTo>
                      <a:pt x="10570" y="16734"/>
                    </a:lnTo>
                    <a:lnTo>
                      <a:pt x="10570" y="59519"/>
                    </a:lnTo>
                    <a:lnTo>
                      <a:pt x="745" y="59519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747450" y="4004525"/>
                <a:ext cx="18650" cy="640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5637" extrusionOk="0">
                    <a:moveTo>
                      <a:pt x="1" y="25636"/>
                    </a:moveTo>
                    <a:lnTo>
                      <a:pt x="745" y="25636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4359325" y="3514000"/>
                <a:ext cx="646100" cy="305225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2209" extrusionOk="0">
                    <a:moveTo>
                      <a:pt x="0" y="1"/>
                    </a:moveTo>
                    <a:lnTo>
                      <a:pt x="0" y="12208"/>
                    </a:lnTo>
                    <a:lnTo>
                      <a:pt x="25844" y="12208"/>
                    </a:lnTo>
                    <a:lnTo>
                      <a:pt x="25844" y="11464"/>
                    </a:lnTo>
                    <a:lnTo>
                      <a:pt x="745" y="11464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265150" y="2795700"/>
                <a:ext cx="1434044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78902" h="8249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43471" y="745"/>
                    </a:lnTo>
                    <a:lnTo>
                      <a:pt x="43471" y="8248"/>
                    </a:lnTo>
                    <a:lnTo>
                      <a:pt x="78902" y="8248"/>
                    </a:lnTo>
                    <a:lnTo>
                      <a:pt x="78902" y="7504"/>
                    </a:lnTo>
                    <a:lnTo>
                      <a:pt x="44215" y="7504"/>
                    </a:lnTo>
                    <a:lnTo>
                      <a:pt x="4421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4164300" y="1513925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903775" y="1095600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1" y="1"/>
                      <a:pt x="1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526725" y="15422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1" y="0"/>
                      <a:pt x="1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2226996" y="2771836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9" y="2502"/>
                    </a:moveTo>
                    <a:cubicBezTo>
                      <a:pt x="3217" y="250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502"/>
                      <a:pt x="160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2757698" y="3840025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3716561" y="4639906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716579" y="3947448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4034025" y="48486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5371216" y="4691404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9" y="2472"/>
                    </a:moveTo>
                    <a:cubicBezTo>
                      <a:pt x="3187" y="2472"/>
                      <a:pt x="318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4982761" y="3778219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80126" y="3151513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566175" y="3254975"/>
                <a:ext cx="11917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7669" h="745" extrusionOk="0">
                    <a:moveTo>
                      <a:pt x="1" y="745"/>
                    </a:moveTo>
                    <a:lnTo>
                      <a:pt x="47669" y="745"/>
                    </a:lnTo>
                    <a:lnTo>
                      <a:pt x="476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4648125" y="3542300"/>
                <a:ext cx="3573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4292" h="745" extrusionOk="0">
                    <a:moveTo>
                      <a:pt x="1" y="745"/>
                    </a:moveTo>
                    <a:lnTo>
                      <a:pt x="14292" y="745"/>
                    </a:lnTo>
                    <a:lnTo>
                      <a:pt x="1429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4523081" y="1163343"/>
                <a:ext cx="223325" cy="1632344"/>
              </a:xfrm>
              <a:custGeom>
                <a:avLst/>
                <a:gdLst/>
                <a:ahLst/>
                <a:cxnLst/>
                <a:rect l="l" t="t" r="r" b="b"/>
                <a:pathLst>
                  <a:path w="8933" h="68868" extrusionOk="0">
                    <a:moveTo>
                      <a:pt x="8188" y="0"/>
                    </a:moveTo>
                    <a:lnTo>
                      <a:pt x="8188" y="25159"/>
                    </a:lnTo>
                    <a:lnTo>
                      <a:pt x="0" y="25159"/>
                    </a:lnTo>
                    <a:lnTo>
                      <a:pt x="0" y="68868"/>
                    </a:lnTo>
                    <a:lnTo>
                      <a:pt x="745" y="68868"/>
                    </a:lnTo>
                    <a:lnTo>
                      <a:pt x="745" y="25904"/>
                    </a:lnTo>
                    <a:lnTo>
                      <a:pt x="8933" y="25904"/>
                    </a:lnTo>
                    <a:lnTo>
                      <a:pt x="8933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066375" y="3542300"/>
                <a:ext cx="2791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45" extrusionOk="0">
                    <a:moveTo>
                      <a:pt x="1" y="745"/>
                    </a:moveTo>
                    <a:lnTo>
                      <a:pt x="11166" y="745"/>
                    </a:lnTo>
                    <a:lnTo>
                      <a:pt x="111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583700" y="1575725"/>
                <a:ext cx="18650" cy="61485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4594" extrusionOk="0">
                    <a:moveTo>
                      <a:pt x="1" y="24593"/>
                    </a:moveTo>
                    <a:lnTo>
                      <a:pt x="745" y="24593"/>
                    </a:lnTo>
                    <a:lnTo>
                      <a:pt x="74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064950" y="1507225"/>
                <a:ext cx="18650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037" extrusionOk="0">
                    <a:moveTo>
                      <a:pt x="1" y="15037"/>
                    </a:moveTo>
                    <a:lnTo>
                      <a:pt x="745" y="15037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4695025" y="1132825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5034064" y="1879391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1"/>
                    </a:moveTo>
                    <a:cubicBezTo>
                      <a:pt x="3216" y="2471"/>
                      <a:pt x="3216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1"/>
                      <a:pt x="1609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5034072" y="1452088"/>
                <a:ext cx="80425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3" extrusionOk="0">
                    <a:moveTo>
                      <a:pt x="1609" y="2472"/>
                    </a:moveTo>
                    <a:cubicBezTo>
                      <a:pt x="3216" y="2472"/>
                      <a:pt x="3216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4982761" y="3520713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4614625" y="3520700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9" y="2502"/>
                    </a:moveTo>
                    <a:cubicBezTo>
                      <a:pt x="3186" y="250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502"/>
                      <a:pt x="157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330849" y="3520342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3004169" y="3526648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2530450" y="3238600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0"/>
                      <a:pt x="1579" y="0"/>
                    </a:cubicBezTo>
                    <a:lnTo>
                      <a:pt x="1579" y="0"/>
                    </a:lnTo>
                    <a:cubicBezTo>
                      <a:pt x="1" y="0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3552074" y="2254195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555425" y="1542225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551700" y="2185498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3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>
              <a:off x="5410000" y="3637511"/>
              <a:ext cx="1017675" cy="63064"/>
              <a:chOff x="2617250" y="2254786"/>
              <a:chExt cx="1017675" cy="63064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713225" y="1434500"/>
            <a:ext cx="40452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subTitle" idx="1"/>
          </p:nvPr>
        </p:nvSpPr>
        <p:spPr>
          <a:xfrm>
            <a:off x="713225" y="247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53" name="Google Shape;253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65300" y="-423575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9"/>
          <p:cNvGrpSpPr/>
          <p:nvPr/>
        </p:nvGrpSpPr>
        <p:grpSpPr>
          <a:xfrm flipH="1">
            <a:off x="4894282" y="-423571"/>
            <a:ext cx="5164894" cy="5990626"/>
            <a:chOff x="5082600" y="539500"/>
            <a:chExt cx="3437076" cy="3986575"/>
          </a:xfrm>
        </p:grpSpPr>
        <p:grpSp>
          <p:nvGrpSpPr>
            <p:cNvPr id="255" name="Google Shape;255;p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256" name="Google Shape;256;p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257" name="Google Shape;257;p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300" name="Google Shape;300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3" name="Google Shape;303;p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/>
          <p:nvPr/>
        </p:nvSpPr>
        <p:spPr>
          <a:xfrm>
            <a:off x="-2546875" y="-2370225"/>
            <a:ext cx="6246300" cy="6246300"/>
          </a:xfrm>
          <a:prstGeom prst="ellipse">
            <a:avLst/>
          </a:prstGeom>
          <a:gradFill>
            <a:gsLst>
              <a:gs pos="0">
                <a:srgbClr val="184493"/>
              </a:gs>
              <a:gs pos="100000">
                <a:srgbClr val="001C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0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2701500" cy="1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Russo One"/>
                <a:ea typeface="Russo One"/>
                <a:cs typeface="Russo One"/>
                <a:sym typeface="Russo One"/>
              </a:defRPr>
            </a:lvl1pPr>
          </a:lstStyle>
          <a:p>
            <a:endParaRPr/>
          </a:p>
        </p:txBody>
      </p:sp>
      <p:grpSp>
        <p:nvGrpSpPr>
          <p:cNvPr id="307" name="Google Shape;307;p10"/>
          <p:cNvGrpSpPr/>
          <p:nvPr/>
        </p:nvGrpSpPr>
        <p:grpSpPr>
          <a:xfrm flipH="1">
            <a:off x="-207475" y="-806262"/>
            <a:ext cx="9144823" cy="6841363"/>
            <a:chOff x="-193250" y="-516225"/>
            <a:chExt cx="9144823" cy="6841363"/>
          </a:xfrm>
        </p:grpSpPr>
        <p:pic>
          <p:nvPicPr>
            <p:cNvPr id="308" name="Google Shape;308;p10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0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0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10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 txBox="1">
            <a:spLocks noGrp="1"/>
          </p:cNvSpPr>
          <p:nvPr>
            <p:ph type="title" hasCustomPrompt="1"/>
          </p:nvPr>
        </p:nvSpPr>
        <p:spPr>
          <a:xfrm>
            <a:off x="2046450" y="1714425"/>
            <a:ext cx="50511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11"/>
          <p:cNvSpPr txBox="1">
            <a:spLocks noGrp="1"/>
          </p:cNvSpPr>
          <p:nvPr>
            <p:ph type="body" idx="1"/>
          </p:nvPr>
        </p:nvSpPr>
        <p:spPr>
          <a:xfrm>
            <a:off x="2046450" y="3358450"/>
            <a:ext cx="5051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11"/>
          <p:cNvGrpSpPr/>
          <p:nvPr/>
        </p:nvGrpSpPr>
        <p:grpSpPr>
          <a:xfrm flipH="1"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316" name="Google Shape;316;p1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1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1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1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11"/>
          <p:cNvGrpSpPr/>
          <p:nvPr/>
        </p:nvGrpSpPr>
        <p:grpSpPr>
          <a:xfrm rot="10800000">
            <a:off x="2323467" y="-1368946"/>
            <a:ext cx="4497070" cy="2884760"/>
            <a:chOff x="5880542" y="-2979471"/>
            <a:chExt cx="4497070" cy="2884760"/>
          </a:xfrm>
        </p:grpSpPr>
        <p:sp>
          <p:nvSpPr>
            <p:cNvPr id="321" name="Google Shape;321;p11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1"/>
          <p:cNvGrpSpPr/>
          <p:nvPr/>
        </p:nvGrpSpPr>
        <p:grpSpPr>
          <a:xfrm flipH="1">
            <a:off x="2323467" y="4042454"/>
            <a:ext cx="4497070" cy="2884760"/>
            <a:chOff x="5880542" y="-2979471"/>
            <a:chExt cx="4497070" cy="2884760"/>
          </a:xfrm>
        </p:grpSpPr>
        <p:sp>
          <p:nvSpPr>
            <p:cNvPr id="346" name="Google Shape;346;p11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5" r:id="rId25"/>
    <p:sldLayoutId id="2147483677" r:id="rId26"/>
    <p:sldLayoutId id="2147483678" r:id="rId27"/>
    <p:sldLayoutId id="2147483680" r:id="rId28"/>
    <p:sldLayoutId id="2147483681" r:id="rId29"/>
    <p:sldLayoutId id="214748368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-hDQ_FP25UWjYZ9ZSPokTxz3MKqu2iOGBbMYpicACs/copy#gid=72322102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-hDQ_FP25UWjYZ9ZSPokTxz3MKqu2iOGBbMYpicACs/copy#gid=72322102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slide" Target="slide3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0"/>
          <p:cNvSpPr/>
          <p:nvPr/>
        </p:nvSpPr>
        <p:spPr>
          <a:xfrm>
            <a:off x="749750" y="3676200"/>
            <a:ext cx="38223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0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Aqui começa nossa apresentação</a:t>
            </a:r>
            <a:endParaRPr dirty="0"/>
          </a:p>
        </p:txBody>
      </p:sp>
      <p:sp>
        <p:nvSpPr>
          <p:cNvPr id="1478" name="Google Shape;1478;p40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 smtClean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Crypto Moedas</a:t>
            </a:r>
            <a:r>
              <a:rPr lang="en" sz="4200" dirty="0" smtClean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 </a:t>
            </a:r>
            <a:endParaRPr sz="4400" dirty="0">
              <a:solidFill>
                <a:srgbClr val="4581EB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479" name="Google Shape;1479;p4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5513600" y="901798"/>
            <a:ext cx="2591575" cy="33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0" name="Google Shape;1480;p40"/>
          <p:cNvCxnSpPr/>
          <p:nvPr/>
        </p:nvCxnSpPr>
        <p:spPr>
          <a:xfrm>
            <a:off x="2211250" y="3431750"/>
            <a:ext cx="164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" y="135862"/>
            <a:ext cx="9044763" cy="505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228" y="261256"/>
            <a:ext cx="4045200" cy="1727201"/>
          </a:xfrm>
        </p:spPr>
        <p:txBody>
          <a:bodyPr/>
          <a:lstStyle/>
          <a:p>
            <a:r>
              <a:rPr lang="pt-BR" dirty="0" smtClean="0"/>
              <a:t>Google</a:t>
            </a:r>
            <a:br>
              <a:rPr lang="pt-BR" dirty="0" smtClean="0"/>
            </a:br>
            <a:r>
              <a:rPr lang="pt-BR" dirty="0" smtClean="0"/>
              <a:t> </a:t>
            </a:r>
            <a:r>
              <a:rPr lang="pt-BR" dirty="0" err="1" smtClean="0"/>
              <a:t>Colab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4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28" y="0"/>
            <a:ext cx="464424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23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" y="0"/>
            <a:ext cx="914367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8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2970"/>
            <a:ext cx="9200707" cy="44105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338" y="0"/>
            <a:ext cx="9545337" cy="674914"/>
          </a:xfrm>
        </p:spPr>
        <p:txBody>
          <a:bodyPr/>
          <a:lstStyle/>
          <a:p>
            <a:r>
              <a:rPr lang="pt-BR" dirty="0" err="1" smtClean="0"/>
              <a:t>Grafico</a:t>
            </a:r>
            <a:r>
              <a:rPr lang="pt-BR" dirty="0"/>
              <a:t> </a:t>
            </a:r>
            <a:r>
              <a:rPr lang="pt-BR" dirty="0" err="1"/>
              <a:t>burndown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47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750"/>
            <a:ext cx="9143999" cy="46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338" y="0"/>
            <a:ext cx="9545337" cy="674914"/>
          </a:xfrm>
        </p:spPr>
        <p:txBody>
          <a:bodyPr/>
          <a:lstStyle/>
          <a:p>
            <a:r>
              <a:rPr lang="pt-BR" dirty="0" err="1" smtClean="0"/>
              <a:t>Grafico</a:t>
            </a:r>
            <a:r>
              <a:rPr lang="pt-BR" dirty="0"/>
              <a:t> </a:t>
            </a:r>
            <a:r>
              <a:rPr lang="pt-BR" dirty="0" err="1"/>
              <a:t>burndown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99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9750"/>
            <a:ext cx="9143998" cy="46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338" y="0"/>
            <a:ext cx="9545337" cy="674914"/>
          </a:xfrm>
        </p:spPr>
        <p:txBody>
          <a:bodyPr/>
          <a:lstStyle/>
          <a:p>
            <a:r>
              <a:rPr lang="pt-BR" dirty="0" err="1" smtClean="0"/>
              <a:t>Trello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142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56"/>
            <a:ext cx="9143999" cy="45266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338" y="0"/>
            <a:ext cx="9545337" cy="674914"/>
          </a:xfrm>
        </p:spPr>
        <p:txBody>
          <a:bodyPr/>
          <a:lstStyle/>
          <a:p>
            <a:r>
              <a:rPr lang="pt-BR" dirty="0" err="1" smtClean="0"/>
              <a:t>Trello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917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5062"/>
            <a:ext cx="4571670" cy="50584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598" y="142802"/>
            <a:ext cx="4045200" cy="1059842"/>
          </a:xfrm>
        </p:spPr>
        <p:txBody>
          <a:bodyPr/>
          <a:lstStyle/>
          <a:p>
            <a:r>
              <a:rPr lang="pt-BR" dirty="0" smtClean="0"/>
              <a:t>Modelagem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33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57"/>
          <p:cNvSpPr txBox="1">
            <a:spLocks noGrp="1"/>
          </p:cNvSpPr>
          <p:nvPr>
            <p:ph type="title"/>
          </p:nvPr>
        </p:nvSpPr>
        <p:spPr>
          <a:xfrm flipH="1">
            <a:off x="1201599" y="570830"/>
            <a:ext cx="2397943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4000" dirty="0" err="1" smtClean="0"/>
              <a:t>Datavis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.</a:t>
            </a:r>
            <a:endParaRPr dirty="0"/>
          </a:p>
        </p:txBody>
      </p:sp>
      <p:pic>
        <p:nvPicPr>
          <p:cNvPr id="1840" name="Google Shape;1840;p57"/>
          <p:cNvPicPr preferRelativeResize="0"/>
          <p:nvPr/>
        </p:nvPicPr>
        <p:blipFill rotWithShape="1">
          <a:blip r:embed="rId3">
            <a:alphaModFix/>
          </a:blip>
          <a:srcRect l="439" r="32911"/>
          <a:stretch/>
        </p:blipFill>
        <p:spPr>
          <a:xfrm>
            <a:off x="4572000" y="-775275"/>
            <a:ext cx="6579000" cy="658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841" name="Google Shape;1841;p57"/>
          <p:cNvCxnSpPr/>
          <p:nvPr/>
        </p:nvCxnSpPr>
        <p:spPr>
          <a:xfrm>
            <a:off x="1553911" y="1549540"/>
            <a:ext cx="145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42" name="Google Shape;1842;p57"/>
          <p:cNvPicPr preferRelativeResize="0"/>
          <p:nvPr/>
        </p:nvPicPr>
        <p:blipFill rotWithShape="1">
          <a:blip r:embed="rId4">
            <a:alphaModFix/>
          </a:blip>
          <a:srcRect t="7191" b="7191"/>
          <a:stretch/>
        </p:blipFill>
        <p:spPr>
          <a:xfrm rot="1258684" flipH="1">
            <a:off x="177483" y="209645"/>
            <a:ext cx="1066282" cy="109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9" name="Google Shape;1829;p56">
            <a:hlinkClick r:id="rId3"/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39984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56"/>
          <p:cNvSpPr txBox="1"/>
          <p:nvPr/>
        </p:nvSpPr>
        <p:spPr>
          <a:xfrm>
            <a:off x="2717600" y="4416100"/>
            <a:ext cx="57162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Follow the link in the graph to modify its data and then paste the new one here.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Catamaran Medium"/>
                <a:ea typeface="Catamaran Medium"/>
                <a:cs typeface="Catamaran Medium"/>
                <a:sym typeface="Catamaran Medium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314813" y="133574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3636276" y="673395"/>
            <a:ext cx="4976096" cy="3359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2000" dirty="0" err="1" smtClean="0"/>
              <a:t>Criptomoedas</a:t>
            </a:r>
            <a:r>
              <a:rPr lang="pt-BR" sz="2000" dirty="0" smtClean="0"/>
              <a:t> </a:t>
            </a:r>
            <a:r>
              <a:rPr lang="pt-BR" sz="2000" dirty="0"/>
              <a:t>são moedas digitais descentralizadas baseadas em criptografia, que operam em uma rede </a:t>
            </a:r>
            <a:r>
              <a:rPr lang="pt-BR" sz="2000" dirty="0" err="1"/>
              <a:t>blockchain</a:t>
            </a:r>
            <a:r>
              <a:rPr lang="pt-BR" sz="2000" dirty="0"/>
              <a:t> que permite transações seguras e transparentes sem a necessidade de intermediários, como bancos. Elas fazem parte do mundo digital, afetam a economia atual e são consideradas altamente voláteis.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530" name="Google Shape;1530;p43"/>
          <p:cNvSpPr txBox="1">
            <a:spLocks noGrp="1"/>
          </p:cNvSpPr>
          <p:nvPr>
            <p:ph type="subTitle" idx="1"/>
          </p:nvPr>
        </p:nvSpPr>
        <p:spPr>
          <a:xfrm>
            <a:off x="565065" y="154993"/>
            <a:ext cx="3416595" cy="500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r>
              <a:rPr lang="en" sz="2000" b="1" dirty="0" smtClean="0"/>
              <a:t>Lastfirefly / Cryptocurrency</a:t>
            </a:r>
            <a:endParaRPr sz="2000" b="1" dirty="0"/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9" name="Google Shape;1829;p56">
            <a:hlinkClick r:id="rId3"/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2365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56"/>
          <p:cNvSpPr txBox="1"/>
          <p:nvPr/>
        </p:nvSpPr>
        <p:spPr>
          <a:xfrm>
            <a:off x="2717600" y="4416100"/>
            <a:ext cx="57162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Follow the link in the graph to modify its data and then paste the new one here.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Catamaran Medium"/>
                <a:ea typeface="Catamaran Medium"/>
                <a:cs typeface="Catamaran Medium"/>
                <a:sym typeface="Catamaran Medium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354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67"/>
          <p:cNvSpPr txBox="1">
            <a:spLocks noGrp="1"/>
          </p:cNvSpPr>
          <p:nvPr>
            <p:ph type="title"/>
          </p:nvPr>
        </p:nvSpPr>
        <p:spPr>
          <a:xfrm>
            <a:off x="2948764" y="143068"/>
            <a:ext cx="4519423" cy="1118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Obrigada!</a:t>
            </a:r>
            <a:endParaRPr dirty="0"/>
          </a:p>
        </p:txBody>
      </p:sp>
      <p:pic>
        <p:nvPicPr>
          <p:cNvPr id="3592" name="Google Shape;3592;p67"/>
          <p:cNvPicPr preferRelativeResize="0"/>
          <p:nvPr/>
        </p:nvPicPr>
        <p:blipFill rotWithShape="1">
          <a:blip r:embed="rId3">
            <a:alphaModFix/>
          </a:blip>
          <a:srcRect l="11095" r="11095"/>
          <a:stretch/>
        </p:blipFill>
        <p:spPr>
          <a:xfrm rot="-505558">
            <a:off x="-129936" y="1969289"/>
            <a:ext cx="2032223" cy="243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3" name="Google Shape;359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13552" flipH="1">
            <a:off x="779207" y="43833"/>
            <a:ext cx="1420853" cy="243574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ubtítulo 1"/>
          <p:cNvSpPr>
            <a:spLocks noGrp="1"/>
          </p:cNvSpPr>
          <p:nvPr>
            <p:ph type="subTitle" idx="1"/>
          </p:nvPr>
        </p:nvSpPr>
        <p:spPr>
          <a:xfrm>
            <a:off x="2373406" y="1254593"/>
            <a:ext cx="5785310" cy="3636335"/>
          </a:xfrm>
        </p:spPr>
        <p:txBody>
          <a:bodyPr/>
          <a:lstStyle/>
          <a:p>
            <a:r>
              <a:rPr lang="pt-BR" dirty="0"/>
              <a:t/>
            </a:r>
            <a:br>
              <a:rPr lang="pt-BR" dirty="0"/>
            </a:br>
            <a:r>
              <a:rPr lang="pt-BR" b="1" dirty="0"/>
              <a:t>"Queremos expressar nossa sincera gratidão a todos pelo trabalho excepcional e dedicação demonstrados ao longo deste projeto. Juntos, enfrentamos desafios, superamos obstáculos e, finalmente, alcançamos nosso objetivo com sucesso. Agradecemos por sua colaboração, comprometimento e profissionalismo. Estamos extremamente orgulhosos do trabalho que realizamos juntos e ansiosos para futuras oportunidades de colaboração. Parabéns a todos por esse grande feito!"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49"/>
          <p:cNvSpPr/>
          <p:nvPr/>
        </p:nvSpPr>
        <p:spPr>
          <a:xfrm>
            <a:off x="2804075" y="3509083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49"/>
          <p:cNvSpPr txBox="1">
            <a:spLocks noGrp="1"/>
          </p:cNvSpPr>
          <p:nvPr>
            <p:ph type="title"/>
          </p:nvPr>
        </p:nvSpPr>
        <p:spPr>
          <a:xfrm>
            <a:off x="2804075" y="3545475"/>
            <a:ext cx="35562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—</a:t>
            </a:r>
            <a:r>
              <a:rPr lang="pt-BR" dirty="0" smtClean="0"/>
              <a:t> </a:t>
            </a:r>
            <a:r>
              <a:rPr lang="pt-BR" dirty="0"/>
              <a:t>Alguém famoso</a:t>
            </a:r>
            <a:endParaRPr dirty="0"/>
          </a:p>
        </p:txBody>
      </p:sp>
      <p:sp>
        <p:nvSpPr>
          <p:cNvPr id="1622" name="Google Shape;1622;p49"/>
          <p:cNvSpPr txBox="1">
            <a:spLocks noGrp="1"/>
          </p:cNvSpPr>
          <p:nvPr>
            <p:ph type="subTitle" idx="1"/>
          </p:nvPr>
        </p:nvSpPr>
        <p:spPr>
          <a:xfrm>
            <a:off x="2545650" y="2204425"/>
            <a:ext cx="4052700" cy="1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"Esta </a:t>
            </a:r>
            <a:r>
              <a:rPr lang="pt-BR" dirty="0"/>
              <a:t>é uma citação, palavras cheias de sabedoria que alguém importante disse e que podem inspirar o leitor."</a:t>
            </a:r>
            <a:endParaRPr dirty="0"/>
          </a:p>
        </p:txBody>
      </p:sp>
      <p:pic>
        <p:nvPicPr>
          <p:cNvPr id="1623" name="Google Shape;1623;p49"/>
          <p:cNvPicPr preferRelativeResize="0"/>
          <p:nvPr/>
        </p:nvPicPr>
        <p:blipFill rotWithShape="1">
          <a:blip r:embed="rId3">
            <a:alphaModFix/>
          </a:blip>
          <a:srcRect t="3806" b="3815"/>
          <a:stretch/>
        </p:blipFill>
        <p:spPr>
          <a:xfrm rot="-1258696">
            <a:off x="3752450" y="914239"/>
            <a:ext cx="1066274" cy="101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0124" flipH="1">
            <a:off x="4587363" y="886985"/>
            <a:ext cx="691919" cy="118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50"/>
          <p:cNvSpPr txBox="1">
            <a:spLocks noGrp="1"/>
          </p:cNvSpPr>
          <p:nvPr>
            <p:ph type="title"/>
          </p:nvPr>
        </p:nvSpPr>
        <p:spPr>
          <a:xfrm flipH="1">
            <a:off x="1181275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Agora</a:t>
            </a:r>
            <a:endParaRPr sz="2800" dirty="0"/>
          </a:p>
        </p:txBody>
      </p:sp>
      <p:sp>
        <p:nvSpPr>
          <p:cNvPr id="1630" name="Google Shape;1630;p50"/>
          <p:cNvSpPr txBox="1">
            <a:spLocks noGrp="1"/>
          </p:cNvSpPr>
          <p:nvPr>
            <p:ph type="subTitle" idx="1"/>
          </p:nvPr>
        </p:nvSpPr>
        <p:spPr>
          <a:xfrm flipH="1">
            <a:off x="1181325" y="2499450"/>
            <a:ext cx="30411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Saturno </a:t>
            </a:r>
            <a:r>
              <a:rPr lang="pt-BR" dirty="0"/>
              <a:t>é um gigante gasoso e tem vários anéis. É composto principalmente de hidrogênio e hélio. Foi nomeado em homenagem a um deus </a:t>
            </a:r>
            <a:r>
              <a:rPr lang="pt-BR" dirty="0" smtClean="0"/>
              <a:t>romano.</a:t>
            </a:r>
            <a:endParaRPr dirty="0"/>
          </a:p>
        </p:txBody>
      </p:sp>
      <p:pic>
        <p:nvPicPr>
          <p:cNvPr id="1631" name="Google Shape;1631;p50"/>
          <p:cNvPicPr preferRelativeResize="0"/>
          <p:nvPr/>
        </p:nvPicPr>
        <p:blipFill rotWithShape="1">
          <a:blip r:embed="rId3">
            <a:alphaModFix/>
          </a:blip>
          <a:srcRect t="16627" b="16621"/>
          <a:stretch/>
        </p:blipFill>
        <p:spPr>
          <a:xfrm>
            <a:off x="5242139" y="1269150"/>
            <a:ext cx="2604900" cy="2605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32" name="Google Shape;1632;p50"/>
          <p:cNvCxnSpPr/>
          <p:nvPr/>
        </p:nvCxnSpPr>
        <p:spPr>
          <a:xfrm>
            <a:off x="3357850" y="2433025"/>
            <a:ext cx="747900" cy="4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3" name="Google Shape;1633;p50"/>
          <p:cNvPicPr preferRelativeResize="0"/>
          <p:nvPr/>
        </p:nvPicPr>
        <p:blipFill rotWithShape="1">
          <a:blip r:embed="rId4">
            <a:alphaModFix/>
          </a:blip>
          <a:srcRect t="10089" b="10089"/>
          <a:stretch/>
        </p:blipFill>
        <p:spPr>
          <a:xfrm rot="1258726" flipH="1">
            <a:off x="299622" y="282482"/>
            <a:ext cx="2127355" cy="203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1"/>
          <p:cNvSpPr txBox="1">
            <a:spLocks noGrp="1"/>
          </p:cNvSpPr>
          <p:nvPr>
            <p:ph type="title"/>
          </p:nvPr>
        </p:nvSpPr>
        <p:spPr>
          <a:xfrm>
            <a:off x="4999950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Futuro</a:t>
            </a:r>
            <a:endParaRPr sz="2800" dirty="0"/>
          </a:p>
        </p:txBody>
      </p:sp>
      <p:sp>
        <p:nvSpPr>
          <p:cNvPr id="1639" name="Google Shape;1639;p51"/>
          <p:cNvSpPr txBox="1">
            <a:spLocks noGrp="1"/>
          </p:cNvSpPr>
          <p:nvPr>
            <p:ph type="subTitle" idx="1"/>
          </p:nvPr>
        </p:nvSpPr>
        <p:spPr>
          <a:xfrm>
            <a:off x="4999950" y="2514150"/>
            <a:ext cx="30411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Júpiter </a:t>
            </a:r>
            <a:r>
              <a:rPr lang="pt-BR" dirty="0"/>
              <a:t>é um gigante gasoso e o maior planeta do Sistema Solar. É o quarto objeto mais brilhante no céu noturno e foi nomeado em homenagem a um deus romano.</a:t>
            </a:r>
            <a:endParaRPr dirty="0"/>
          </a:p>
        </p:txBody>
      </p:sp>
      <p:pic>
        <p:nvPicPr>
          <p:cNvPr id="1640" name="Google Shape;1640;p51"/>
          <p:cNvPicPr preferRelativeResize="0"/>
          <p:nvPr/>
        </p:nvPicPr>
        <p:blipFill rotWithShape="1">
          <a:blip r:embed="rId3">
            <a:alphaModFix/>
          </a:blip>
          <a:srcRect l="8815" r="24451"/>
          <a:stretch/>
        </p:blipFill>
        <p:spPr>
          <a:xfrm>
            <a:off x="1312164" y="1264650"/>
            <a:ext cx="2604900" cy="2605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41" name="Google Shape;1641;p51"/>
          <p:cNvCxnSpPr/>
          <p:nvPr/>
        </p:nvCxnSpPr>
        <p:spPr>
          <a:xfrm>
            <a:off x="5110450" y="2433025"/>
            <a:ext cx="1221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42" name="Google Shape;1642;p51"/>
          <p:cNvPicPr preferRelativeResize="0"/>
          <p:nvPr/>
        </p:nvPicPr>
        <p:blipFill rotWithShape="1">
          <a:blip r:embed="rId4">
            <a:alphaModFix/>
          </a:blip>
          <a:srcRect t="9295" b="9304"/>
          <a:stretch/>
        </p:blipFill>
        <p:spPr>
          <a:xfrm rot="-1258720">
            <a:off x="6620578" y="219917"/>
            <a:ext cx="2127342" cy="207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1"/>
          <p:cNvSpPr txBox="1">
            <a:spLocks noGrp="1"/>
          </p:cNvSpPr>
          <p:nvPr>
            <p:ph type="title"/>
          </p:nvPr>
        </p:nvSpPr>
        <p:spPr>
          <a:xfrm>
            <a:off x="4999950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Futuro</a:t>
            </a:r>
            <a:endParaRPr sz="2800" dirty="0"/>
          </a:p>
        </p:txBody>
      </p:sp>
      <p:sp>
        <p:nvSpPr>
          <p:cNvPr id="1639" name="Google Shape;1639;p51"/>
          <p:cNvSpPr txBox="1">
            <a:spLocks noGrp="1"/>
          </p:cNvSpPr>
          <p:nvPr>
            <p:ph type="subTitle" idx="1"/>
          </p:nvPr>
        </p:nvSpPr>
        <p:spPr>
          <a:xfrm>
            <a:off x="4999950" y="2514150"/>
            <a:ext cx="30411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Júpiter </a:t>
            </a:r>
            <a:r>
              <a:rPr lang="pt-BR" dirty="0"/>
              <a:t>é um gigante gasoso e o maior planeta do Sistema Solar. É o quarto objeto mais brilhante no céu noturno e foi nomeado em homenagem a um deus romano.</a:t>
            </a:r>
            <a:endParaRPr dirty="0"/>
          </a:p>
        </p:txBody>
      </p:sp>
      <p:pic>
        <p:nvPicPr>
          <p:cNvPr id="1640" name="Google Shape;1640;p51"/>
          <p:cNvPicPr preferRelativeResize="0"/>
          <p:nvPr/>
        </p:nvPicPr>
        <p:blipFill rotWithShape="1">
          <a:blip r:embed="rId3">
            <a:alphaModFix/>
          </a:blip>
          <a:srcRect l="8815" r="24451"/>
          <a:stretch/>
        </p:blipFill>
        <p:spPr>
          <a:xfrm>
            <a:off x="1312164" y="1264650"/>
            <a:ext cx="2604900" cy="2605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41" name="Google Shape;1641;p51"/>
          <p:cNvCxnSpPr/>
          <p:nvPr/>
        </p:nvCxnSpPr>
        <p:spPr>
          <a:xfrm>
            <a:off x="5110450" y="2433025"/>
            <a:ext cx="1221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04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54"/>
          <p:cNvSpPr/>
          <p:nvPr/>
        </p:nvSpPr>
        <p:spPr>
          <a:xfrm>
            <a:off x="847625" y="3098316"/>
            <a:ext cx="43665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54"/>
          <p:cNvSpPr/>
          <p:nvPr/>
        </p:nvSpPr>
        <p:spPr>
          <a:xfrm>
            <a:off x="5650925" y="1264638"/>
            <a:ext cx="2614200" cy="26142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5C4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54"/>
          <p:cNvSpPr txBox="1">
            <a:spLocks noGrp="1"/>
          </p:cNvSpPr>
          <p:nvPr>
            <p:ph type="title"/>
          </p:nvPr>
        </p:nvSpPr>
        <p:spPr>
          <a:xfrm>
            <a:off x="713225" y="1422825"/>
            <a:ext cx="4617600" cy="14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/>
              <a:t>Metas </a:t>
            </a:r>
            <a:r>
              <a:rPr lang="pt-BR" dirty="0"/>
              <a:t>do projeto</a:t>
            </a:r>
            <a:endParaRPr dirty="0"/>
          </a:p>
        </p:txBody>
      </p:sp>
      <p:sp>
        <p:nvSpPr>
          <p:cNvPr id="1770" name="Google Shape;1770;p54"/>
          <p:cNvSpPr txBox="1">
            <a:spLocks noGrp="1"/>
          </p:cNvSpPr>
          <p:nvPr>
            <p:ph type="subTitle" idx="1"/>
          </p:nvPr>
        </p:nvSpPr>
        <p:spPr>
          <a:xfrm>
            <a:off x="995975" y="2807850"/>
            <a:ext cx="4050946" cy="778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/>
            </a:r>
            <a:br>
              <a:rPr lang="pt-BR" dirty="0"/>
            </a:br>
            <a:r>
              <a:rPr lang="pt-BR" dirty="0"/>
              <a:t>Você pode inserir um subtítulo aqui, se precisar.</a:t>
            </a:r>
            <a:endParaRPr dirty="0"/>
          </a:p>
        </p:txBody>
      </p:sp>
      <p:sp>
        <p:nvSpPr>
          <p:cNvPr id="1771" name="Google Shape;1771;p54"/>
          <p:cNvSpPr txBox="1">
            <a:spLocks noGrp="1"/>
          </p:cNvSpPr>
          <p:nvPr>
            <p:ph type="title" idx="2"/>
          </p:nvPr>
        </p:nvSpPr>
        <p:spPr>
          <a:xfrm>
            <a:off x="543252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58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2701500" cy="1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 smtClean="0"/>
              <a:t>Uma </a:t>
            </a:r>
            <a:r>
              <a:rPr lang="pt-BR" dirty="0"/>
              <a:t>imagem vale mais do que mil palavras.</a:t>
            </a:r>
            <a:r>
              <a:rPr lang="en" dirty="0" smtClean="0"/>
              <a:t> 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848" name="Google Shape;18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0104">
            <a:off x="262383" y="2273481"/>
            <a:ext cx="967041" cy="165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58"/>
          <p:cNvPicPr preferRelativeResize="0"/>
          <p:nvPr/>
        </p:nvPicPr>
        <p:blipFill rotWithShape="1">
          <a:blip r:embed="rId5">
            <a:alphaModFix/>
          </a:blip>
          <a:srcRect t="7734" b="7734"/>
          <a:stretch/>
        </p:blipFill>
        <p:spPr>
          <a:xfrm rot="-1258725">
            <a:off x="855590" y="2387285"/>
            <a:ext cx="1066272" cy="1082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0" name="Google Shape;1850;p58"/>
          <p:cNvCxnSpPr/>
          <p:nvPr/>
        </p:nvCxnSpPr>
        <p:spPr>
          <a:xfrm>
            <a:off x="851825" y="2265400"/>
            <a:ext cx="1092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59"/>
          <p:cNvSpPr/>
          <p:nvPr/>
        </p:nvSpPr>
        <p:spPr>
          <a:xfrm>
            <a:off x="2468125" y="3316813"/>
            <a:ext cx="43665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59"/>
          <p:cNvSpPr txBox="1">
            <a:spLocks noGrp="1"/>
          </p:cNvSpPr>
          <p:nvPr>
            <p:ph type="title"/>
          </p:nvPr>
        </p:nvSpPr>
        <p:spPr>
          <a:xfrm>
            <a:off x="2046450" y="1714425"/>
            <a:ext cx="50511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362,210</a:t>
            </a:r>
            <a:endParaRPr/>
          </a:p>
        </p:txBody>
      </p:sp>
      <p:sp>
        <p:nvSpPr>
          <p:cNvPr id="1857" name="Google Shape;1857;p59"/>
          <p:cNvSpPr txBox="1">
            <a:spLocks noGrp="1"/>
          </p:cNvSpPr>
          <p:nvPr>
            <p:ph type="body" idx="1"/>
          </p:nvPr>
        </p:nvSpPr>
        <p:spPr>
          <a:xfrm>
            <a:off x="2046450" y="3358450"/>
            <a:ext cx="5051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pt-BR" dirty="0" smtClean="0"/>
              <a:t>Números </a:t>
            </a:r>
            <a:r>
              <a:rPr lang="pt-BR" dirty="0"/>
              <a:t>grandes chamam a atenção da sua audiência.</a:t>
            </a:r>
            <a:endParaRPr dirty="0"/>
          </a:p>
        </p:txBody>
      </p:sp>
      <p:pic>
        <p:nvPicPr>
          <p:cNvPr id="1858" name="Google Shape;185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40104">
            <a:off x="613059" y="2205131"/>
            <a:ext cx="967041" cy="165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59"/>
          <p:cNvPicPr preferRelativeResize="0"/>
          <p:nvPr/>
        </p:nvPicPr>
        <p:blipFill rotWithShape="1">
          <a:blip r:embed="rId4">
            <a:alphaModFix/>
          </a:blip>
          <a:srcRect t="7359" b="7367"/>
          <a:stretch/>
        </p:blipFill>
        <p:spPr>
          <a:xfrm rot="-1258721">
            <a:off x="755506" y="1382928"/>
            <a:ext cx="1363314" cy="139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59"/>
          <p:cNvPicPr preferRelativeResize="0"/>
          <p:nvPr/>
        </p:nvPicPr>
        <p:blipFill rotWithShape="1">
          <a:blip r:embed="rId5">
            <a:alphaModFix/>
          </a:blip>
          <a:srcRect l="2480" r="2489"/>
          <a:stretch/>
        </p:blipFill>
        <p:spPr>
          <a:xfrm rot="-1258728">
            <a:off x="7159965" y="2628988"/>
            <a:ext cx="1265321" cy="12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59"/>
          <p:cNvPicPr preferRelativeResize="0"/>
          <p:nvPr/>
        </p:nvPicPr>
        <p:blipFill rotWithShape="1">
          <a:blip r:embed="rId5">
            <a:alphaModFix/>
          </a:blip>
          <a:srcRect l="11094" r="11102"/>
          <a:stretch/>
        </p:blipFill>
        <p:spPr>
          <a:xfrm rot="505579" flipH="1">
            <a:off x="7338936" y="1392529"/>
            <a:ext cx="1146579" cy="137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60"/>
          <p:cNvSpPr txBox="1">
            <a:spLocks noGrp="1"/>
          </p:cNvSpPr>
          <p:nvPr>
            <p:ph type="title"/>
          </p:nvPr>
        </p:nvSpPr>
        <p:spPr>
          <a:xfrm>
            <a:off x="713163" y="126242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867" name="Google Shape;1867;p60"/>
          <p:cNvSpPr txBox="1">
            <a:spLocks noGrp="1"/>
          </p:cNvSpPr>
          <p:nvPr>
            <p:ph type="subTitle" idx="1"/>
          </p:nvPr>
        </p:nvSpPr>
        <p:spPr>
          <a:xfrm>
            <a:off x="835763" y="2014250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1868" name="Google Shape;1868;p60"/>
          <p:cNvSpPr txBox="1">
            <a:spLocks noGrp="1"/>
          </p:cNvSpPr>
          <p:nvPr>
            <p:ph type="title" idx="2"/>
          </p:nvPr>
        </p:nvSpPr>
        <p:spPr>
          <a:xfrm>
            <a:off x="713163" y="2751881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1869" name="Google Shape;1869;p60"/>
          <p:cNvSpPr txBox="1">
            <a:spLocks noGrp="1"/>
          </p:cNvSpPr>
          <p:nvPr>
            <p:ph type="subTitle" idx="3"/>
          </p:nvPr>
        </p:nvSpPr>
        <p:spPr>
          <a:xfrm>
            <a:off x="835763" y="3503676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sp>
        <p:nvSpPr>
          <p:cNvPr id="1870" name="Google Shape;1870;p60"/>
          <p:cNvSpPr txBox="1">
            <a:spLocks noGrp="1"/>
          </p:cNvSpPr>
          <p:nvPr>
            <p:ph type="title" idx="4"/>
          </p:nvPr>
        </p:nvSpPr>
        <p:spPr>
          <a:xfrm>
            <a:off x="4571938" y="126242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871" name="Google Shape;1871;p60"/>
          <p:cNvSpPr txBox="1">
            <a:spLocks noGrp="1"/>
          </p:cNvSpPr>
          <p:nvPr>
            <p:ph type="subTitle" idx="5"/>
          </p:nvPr>
        </p:nvSpPr>
        <p:spPr>
          <a:xfrm>
            <a:off x="4878238" y="2014275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1872" name="Google Shape;1872;p60"/>
          <p:cNvSpPr txBox="1">
            <a:spLocks noGrp="1"/>
          </p:cNvSpPr>
          <p:nvPr>
            <p:ph type="title" idx="6"/>
          </p:nvPr>
        </p:nvSpPr>
        <p:spPr>
          <a:xfrm>
            <a:off x="4571938" y="275187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149,594,870 km</a:t>
            </a:r>
            <a:endParaRPr/>
          </a:p>
        </p:txBody>
      </p:sp>
      <p:sp>
        <p:nvSpPr>
          <p:cNvPr id="1873" name="Google Shape;1873;p60"/>
          <p:cNvSpPr txBox="1">
            <a:spLocks noGrp="1"/>
          </p:cNvSpPr>
          <p:nvPr>
            <p:ph type="subTitle" idx="7"/>
          </p:nvPr>
        </p:nvSpPr>
        <p:spPr>
          <a:xfrm>
            <a:off x="4878238" y="3503675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Sun</a:t>
            </a:r>
            <a:endParaRPr/>
          </a:p>
        </p:txBody>
      </p:sp>
      <p:pic>
        <p:nvPicPr>
          <p:cNvPr id="1874" name="Google Shape;1874;p60"/>
          <p:cNvPicPr preferRelativeResize="0"/>
          <p:nvPr/>
        </p:nvPicPr>
        <p:blipFill rotWithShape="1">
          <a:blip r:embed="rId3">
            <a:alphaModFix/>
          </a:blip>
          <a:srcRect l="11095" r="11095"/>
          <a:stretch/>
        </p:blipFill>
        <p:spPr>
          <a:xfrm rot="-505558">
            <a:off x="7907040" y="4102193"/>
            <a:ext cx="843646" cy="101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60"/>
          <p:cNvPicPr preferRelativeResize="0"/>
          <p:nvPr/>
        </p:nvPicPr>
        <p:blipFill rotWithShape="1">
          <a:blip r:embed="rId4">
            <a:alphaModFix/>
          </a:blip>
          <a:srcRect t="9280" b="-2088"/>
          <a:stretch/>
        </p:blipFill>
        <p:spPr>
          <a:xfrm rot="-1258691">
            <a:off x="274332" y="3903971"/>
            <a:ext cx="757035" cy="120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60"/>
          <p:cNvPicPr preferRelativeResize="0"/>
          <p:nvPr/>
        </p:nvPicPr>
        <p:blipFill rotWithShape="1">
          <a:blip r:embed="rId3">
            <a:alphaModFix/>
          </a:blip>
          <a:srcRect l="11094" r="11102"/>
          <a:stretch/>
        </p:blipFill>
        <p:spPr>
          <a:xfrm rot="505576" flipH="1">
            <a:off x="374591" y="123056"/>
            <a:ext cx="1002494" cy="120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60"/>
          <p:cNvPicPr preferRelativeResize="0"/>
          <p:nvPr/>
        </p:nvPicPr>
        <p:blipFill rotWithShape="1">
          <a:blip r:embed="rId5">
            <a:alphaModFix/>
          </a:blip>
          <a:srcRect t="7359" b="7367"/>
          <a:stretch/>
        </p:blipFill>
        <p:spPr>
          <a:xfrm rot="-1258721">
            <a:off x="7676760" y="137508"/>
            <a:ext cx="1079806" cy="11054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8" name="Google Shape;1878;p60"/>
          <p:cNvCxnSpPr/>
          <p:nvPr/>
        </p:nvCxnSpPr>
        <p:spPr>
          <a:xfrm>
            <a:off x="5564500" y="1976300"/>
            <a:ext cx="187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9" name="Google Shape;1879;p60"/>
          <p:cNvCxnSpPr/>
          <p:nvPr/>
        </p:nvCxnSpPr>
        <p:spPr>
          <a:xfrm>
            <a:off x="1332625" y="3478075"/>
            <a:ext cx="259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0" name="Google Shape;1880;p60"/>
          <p:cNvCxnSpPr/>
          <p:nvPr/>
        </p:nvCxnSpPr>
        <p:spPr>
          <a:xfrm>
            <a:off x="1365525" y="1967825"/>
            <a:ext cx="2554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1" name="Google Shape;1881;p60"/>
          <p:cNvCxnSpPr/>
          <p:nvPr/>
        </p:nvCxnSpPr>
        <p:spPr>
          <a:xfrm>
            <a:off x="5564500" y="3478075"/>
            <a:ext cx="187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44"/>
          <p:cNvSpPr/>
          <p:nvPr/>
        </p:nvSpPr>
        <p:spPr>
          <a:xfrm>
            <a:off x="876150" y="2877650"/>
            <a:ext cx="4165200" cy="757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4"/>
          <p:cNvSpPr txBox="1">
            <a:spLocks noGrp="1"/>
          </p:cNvSpPr>
          <p:nvPr>
            <p:ph type="title"/>
          </p:nvPr>
        </p:nvSpPr>
        <p:spPr>
          <a:xfrm>
            <a:off x="786150" y="1315675"/>
            <a:ext cx="4345200" cy="14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n" dirty="0" smtClean="0"/>
              <a:t>era aí!</a:t>
            </a:r>
            <a:endParaRPr dirty="0"/>
          </a:p>
        </p:txBody>
      </p:sp>
      <p:sp>
        <p:nvSpPr>
          <p:cNvPr id="1538" name="Google Shape;1538;p44"/>
          <p:cNvSpPr txBox="1">
            <a:spLocks noGrp="1"/>
          </p:cNvSpPr>
          <p:nvPr>
            <p:ph type="subTitle" idx="1"/>
          </p:nvPr>
        </p:nvSpPr>
        <p:spPr>
          <a:xfrm>
            <a:off x="1091250" y="2932425"/>
            <a:ext cx="37350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Vamos nos apresentar, nós somos o GRUPINHUUU</a:t>
            </a:r>
            <a:endParaRPr sz="2000" b="1" dirty="0"/>
          </a:p>
        </p:txBody>
      </p:sp>
      <p:pic>
        <p:nvPicPr>
          <p:cNvPr id="1539" name="Google Shape;1539;p44"/>
          <p:cNvPicPr preferRelativeResize="0"/>
          <p:nvPr/>
        </p:nvPicPr>
        <p:blipFill rotWithShape="1">
          <a:blip r:embed="rId3">
            <a:alphaModFix/>
          </a:blip>
          <a:srcRect t="22210" b="11051"/>
          <a:stretch/>
        </p:blipFill>
        <p:spPr>
          <a:xfrm>
            <a:off x="5807964" y="1417050"/>
            <a:ext cx="2604900" cy="2605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61"/>
          <p:cNvSpPr txBox="1">
            <a:spLocks noGrp="1"/>
          </p:cNvSpPr>
          <p:nvPr>
            <p:ph type="title"/>
          </p:nvPr>
        </p:nvSpPr>
        <p:spPr>
          <a:xfrm>
            <a:off x="5021513" y="1719475"/>
            <a:ext cx="2422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Prévia</a:t>
            </a:r>
            <a:endParaRPr dirty="0"/>
          </a:p>
        </p:txBody>
      </p:sp>
      <p:sp>
        <p:nvSpPr>
          <p:cNvPr id="1887" name="Google Shape;1887;p61"/>
          <p:cNvSpPr txBox="1">
            <a:spLocks noGrp="1"/>
          </p:cNvSpPr>
          <p:nvPr>
            <p:ph type="subTitle" idx="1"/>
          </p:nvPr>
        </p:nvSpPr>
        <p:spPr>
          <a:xfrm>
            <a:off x="4910857" y="2269650"/>
            <a:ext cx="2532856" cy="1386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/>
            </a:r>
            <a:br>
              <a:rPr lang="pt-BR" dirty="0"/>
            </a:br>
            <a:r>
              <a:rPr lang="pt-BR" dirty="0"/>
              <a:t>Você pode substituir a imagem na tela pelo seu próprio trabalho. Basta clicar com o botão direito sobre ela e selecionar "Substituir imagem".</a:t>
            </a:r>
            <a:endParaRPr dirty="0"/>
          </a:p>
        </p:txBody>
      </p:sp>
      <p:pic>
        <p:nvPicPr>
          <p:cNvPr id="1888" name="Google Shape;1888;p61"/>
          <p:cNvPicPr preferRelativeResize="0"/>
          <p:nvPr/>
        </p:nvPicPr>
        <p:blipFill rotWithShape="1">
          <a:blip r:embed="rId3">
            <a:alphaModFix/>
          </a:blip>
          <a:srcRect l="13071" r="13078"/>
          <a:stretch/>
        </p:blipFill>
        <p:spPr>
          <a:xfrm rot="-6">
            <a:off x="1297275" y="1572228"/>
            <a:ext cx="2736425" cy="2084233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61"/>
          <p:cNvSpPr/>
          <p:nvPr/>
        </p:nvSpPr>
        <p:spPr>
          <a:xfrm rot="5400000">
            <a:off x="1457794" y="948275"/>
            <a:ext cx="2443787" cy="3315361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0" name="Google Shape;1890;p61"/>
          <p:cNvPicPr preferRelativeResize="0"/>
          <p:nvPr/>
        </p:nvPicPr>
        <p:blipFill rotWithShape="1">
          <a:blip r:embed="rId4">
            <a:alphaModFix/>
          </a:blip>
          <a:srcRect l="11097" r="-2438"/>
          <a:stretch/>
        </p:blipFill>
        <p:spPr>
          <a:xfrm rot="505548" flipH="1">
            <a:off x="7638164" y="3612346"/>
            <a:ext cx="1046149" cy="106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61"/>
          <p:cNvPicPr preferRelativeResize="0"/>
          <p:nvPr/>
        </p:nvPicPr>
        <p:blipFill rotWithShape="1">
          <a:blip r:embed="rId5">
            <a:alphaModFix/>
          </a:blip>
          <a:srcRect t="4816" b="3440"/>
          <a:stretch/>
        </p:blipFill>
        <p:spPr>
          <a:xfrm rot="1258782" flipH="1">
            <a:off x="6919325" y="3567501"/>
            <a:ext cx="930100" cy="1462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2" name="Google Shape;1892;p61"/>
          <p:cNvCxnSpPr/>
          <p:nvPr/>
        </p:nvCxnSpPr>
        <p:spPr>
          <a:xfrm>
            <a:off x="6319500" y="2269650"/>
            <a:ext cx="889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62"/>
          <p:cNvSpPr/>
          <p:nvPr/>
        </p:nvSpPr>
        <p:spPr>
          <a:xfrm>
            <a:off x="3695850" y="2928750"/>
            <a:ext cx="1752300" cy="359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62"/>
          <p:cNvSpPr/>
          <p:nvPr/>
        </p:nvSpPr>
        <p:spPr>
          <a:xfrm>
            <a:off x="6351175" y="2926688"/>
            <a:ext cx="1752300" cy="359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62"/>
          <p:cNvSpPr/>
          <p:nvPr/>
        </p:nvSpPr>
        <p:spPr>
          <a:xfrm>
            <a:off x="1040375" y="2928738"/>
            <a:ext cx="1752300" cy="359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62"/>
          <p:cNvSpPr txBox="1">
            <a:spLocks noGrp="1"/>
          </p:cNvSpPr>
          <p:nvPr>
            <p:ph type="subTitle" idx="1"/>
          </p:nvPr>
        </p:nvSpPr>
        <p:spPr>
          <a:xfrm>
            <a:off x="1040385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901" name="Google Shape;1901;p62"/>
          <p:cNvSpPr txBox="1">
            <a:spLocks noGrp="1"/>
          </p:cNvSpPr>
          <p:nvPr>
            <p:ph type="subTitle" idx="2"/>
          </p:nvPr>
        </p:nvSpPr>
        <p:spPr>
          <a:xfrm>
            <a:off x="1040385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1902" name="Google Shape;1902;p62"/>
          <p:cNvSpPr txBox="1">
            <a:spLocks noGrp="1"/>
          </p:cNvSpPr>
          <p:nvPr>
            <p:ph type="subTitle" idx="3"/>
          </p:nvPr>
        </p:nvSpPr>
        <p:spPr>
          <a:xfrm>
            <a:off x="6351316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903" name="Google Shape;1903;p62"/>
          <p:cNvSpPr txBox="1">
            <a:spLocks noGrp="1"/>
          </p:cNvSpPr>
          <p:nvPr>
            <p:ph type="subTitle" idx="4"/>
          </p:nvPr>
        </p:nvSpPr>
        <p:spPr>
          <a:xfrm>
            <a:off x="6351316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1904" name="Google Shape;1904;p62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1905" name="Google Shape;1905;p62"/>
          <p:cNvSpPr txBox="1">
            <a:spLocks noGrp="1"/>
          </p:cNvSpPr>
          <p:nvPr>
            <p:ph type="subTitle" idx="5"/>
          </p:nvPr>
        </p:nvSpPr>
        <p:spPr>
          <a:xfrm>
            <a:off x="3695845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906" name="Google Shape;1906;p62"/>
          <p:cNvSpPr txBox="1">
            <a:spLocks noGrp="1"/>
          </p:cNvSpPr>
          <p:nvPr>
            <p:ph type="subTitle" idx="6"/>
          </p:nvPr>
        </p:nvSpPr>
        <p:spPr>
          <a:xfrm>
            <a:off x="3695845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907" name="Google Shape;1907;p62"/>
          <p:cNvSpPr txBox="1">
            <a:spLocks noGrp="1"/>
          </p:cNvSpPr>
          <p:nvPr>
            <p:ph type="title" idx="7"/>
          </p:nvPr>
        </p:nvSpPr>
        <p:spPr>
          <a:xfrm>
            <a:off x="1040374" y="1724300"/>
            <a:ext cx="17523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45%</a:t>
            </a:r>
            <a:endParaRPr/>
          </a:p>
        </p:txBody>
      </p:sp>
      <p:sp>
        <p:nvSpPr>
          <p:cNvPr id="1908" name="Google Shape;1908;p62"/>
          <p:cNvSpPr txBox="1">
            <a:spLocks noGrp="1"/>
          </p:cNvSpPr>
          <p:nvPr>
            <p:ph type="title" idx="8"/>
          </p:nvPr>
        </p:nvSpPr>
        <p:spPr>
          <a:xfrm>
            <a:off x="6351326" y="1724300"/>
            <a:ext cx="17523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1909" name="Google Shape;1909;p62"/>
          <p:cNvSpPr txBox="1">
            <a:spLocks noGrp="1"/>
          </p:cNvSpPr>
          <p:nvPr>
            <p:ph type="title" idx="9"/>
          </p:nvPr>
        </p:nvSpPr>
        <p:spPr>
          <a:xfrm>
            <a:off x="3695846" y="1724300"/>
            <a:ext cx="17523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1910" name="Google Shape;1910;p62"/>
          <p:cNvSpPr txBox="1"/>
          <p:nvPr/>
        </p:nvSpPr>
        <p:spPr>
          <a:xfrm>
            <a:off x="1040525" y="2982150"/>
            <a:ext cx="1752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Stage 1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11" name="Google Shape;1911;p62"/>
          <p:cNvSpPr txBox="1"/>
          <p:nvPr/>
        </p:nvSpPr>
        <p:spPr>
          <a:xfrm>
            <a:off x="3695850" y="2982150"/>
            <a:ext cx="1752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Stage 2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12" name="Google Shape;1912;p62"/>
          <p:cNvSpPr txBox="1"/>
          <p:nvPr/>
        </p:nvSpPr>
        <p:spPr>
          <a:xfrm>
            <a:off x="6351325" y="2982150"/>
            <a:ext cx="1752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Stage 3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cxnSp>
        <p:nvCxnSpPr>
          <p:cNvPr id="1913" name="Google Shape;1913;p62"/>
          <p:cNvCxnSpPr>
            <a:stCxn id="1910" idx="3"/>
            <a:endCxn id="1911" idx="1"/>
          </p:cNvCxnSpPr>
          <p:nvPr/>
        </p:nvCxnSpPr>
        <p:spPr>
          <a:xfrm>
            <a:off x="2792825" y="3108450"/>
            <a:ext cx="903000" cy="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14" name="Google Shape;1914;p62"/>
          <p:cNvCxnSpPr>
            <a:stCxn id="1911" idx="3"/>
            <a:endCxn id="1912" idx="1"/>
          </p:cNvCxnSpPr>
          <p:nvPr/>
        </p:nvCxnSpPr>
        <p:spPr>
          <a:xfrm>
            <a:off x="5448150" y="3108450"/>
            <a:ext cx="903300" cy="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915" name="Google Shape;1915;p62"/>
          <p:cNvGrpSpPr/>
          <p:nvPr/>
        </p:nvGrpSpPr>
        <p:grpSpPr>
          <a:xfrm>
            <a:off x="1215325" y="1326465"/>
            <a:ext cx="1289037" cy="1289037"/>
            <a:chOff x="4049800" y="640400"/>
            <a:chExt cx="858900" cy="858900"/>
          </a:xfrm>
        </p:grpSpPr>
        <p:sp>
          <p:nvSpPr>
            <p:cNvPr id="1916" name="Google Shape;1916;p62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7814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2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6195050"/>
                <a:gd name="adj2" fmla="val 4231111"/>
                <a:gd name="adj3" fmla="val 7686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62"/>
          <p:cNvGrpSpPr/>
          <p:nvPr/>
        </p:nvGrpSpPr>
        <p:grpSpPr>
          <a:xfrm>
            <a:off x="3927475" y="1358178"/>
            <a:ext cx="1289037" cy="1289037"/>
            <a:chOff x="4049800" y="640400"/>
            <a:chExt cx="858900" cy="858900"/>
          </a:xfrm>
        </p:grpSpPr>
        <p:sp>
          <p:nvSpPr>
            <p:cNvPr id="1919" name="Google Shape;1919;p62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7814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2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6195050"/>
                <a:gd name="adj2" fmla="val 3371950"/>
                <a:gd name="adj3" fmla="val 8129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1" name="Google Shape;1921;p62"/>
          <p:cNvGrpSpPr/>
          <p:nvPr/>
        </p:nvGrpSpPr>
        <p:grpSpPr>
          <a:xfrm>
            <a:off x="6582813" y="1358178"/>
            <a:ext cx="1289037" cy="1289037"/>
            <a:chOff x="4049800" y="640400"/>
            <a:chExt cx="858900" cy="858900"/>
          </a:xfrm>
        </p:grpSpPr>
        <p:sp>
          <p:nvSpPr>
            <p:cNvPr id="1922" name="Google Shape;1922;p62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7814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2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6195050"/>
                <a:gd name="adj2" fmla="val 19829626"/>
                <a:gd name="adj3" fmla="val 8299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4" name="Google Shape;1924;p62"/>
          <p:cNvCxnSpPr/>
          <p:nvPr/>
        </p:nvCxnSpPr>
        <p:spPr>
          <a:xfrm>
            <a:off x="2255175" y="1112200"/>
            <a:ext cx="113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aphicFrame>
        <p:nvGraphicFramePr>
          <p:cNvPr id="1930" name="Google Shape;1930;p63"/>
          <p:cNvGraphicFramePr/>
          <p:nvPr/>
        </p:nvGraphicFramePr>
        <p:xfrm>
          <a:off x="2102025" y="1586660"/>
          <a:ext cx="5941125" cy="2449150"/>
        </p:xfrm>
        <a:graphic>
          <a:graphicData uri="http://schemas.openxmlformats.org/drawingml/2006/table">
            <a:tbl>
              <a:tblPr>
                <a:noFill/>
                <a:tableStyleId>{EA5F7C68-4221-40E7-BEA3-3A43A92C77DB}</a:tableStyleId>
              </a:tblPr>
              <a:tblGrid>
                <a:gridCol w="198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Mercury</a:t>
                      </a:r>
                      <a:r>
                        <a:rPr lang="en" sz="1300" b="1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is the closest planet to the Sun 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Venus</a:t>
                      </a:r>
                      <a:r>
                        <a:rPr lang="en" sz="1300" b="1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is the second planet from the Sun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Despite being red, Mars</a:t>
                      </a:r>
                      <a:r>
                        <a:rPr lang="en" sz="1300" b="1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is actually cold 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Earth is the third planet from the Sun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Jupiter is the biggest planet of them all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Saturn is a gas giant and has several rings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Neptune is the farthest planet from the Sun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Ceres is located in the main asteroid belt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The Moon is Earth’s only natural satellite</a:t>
                      </a:r>
                      <a:endParaRPr sz="13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7793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31" name="Google Shape;1931;p63"/>
          <p:cNvSpPr/>
          <p:nvPr/>
        </p:nvSpPr>
        <p:spPr>
          <a:xfrm>
            <a:off x="1100800" y="167277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63"/>
          <p:cNvSpPr txBox="1">
            <a:spLocks noGrp="1"/>
          </p:cNvSpPr>
          <p:nvPr>
            <p:ph type="title" idx="4294967295"/>
          </p:nvPr>
        </p:nvSpPr>
        <p:spPr>
          <a:xfrm>
            <a:off x="1127950" y="174400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</a:t>
            </a:r>
            <a:endParaRPr sz="2600"/>
          </a:p>
        </p:txBody>
      </p:sp>
      <p:sp>
        <p:nvSpPr>
          <p:cNvPr id="1933" name="Google Shape;1933;p63"/>
          <p:cNvSpPr/>
          <p:nvPr/>
        </p:nvSpPr>
        <p:spPr>
          <a:xfrm>
            <a:off x="1127950" y="2461588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63"/>
          <p:cNvSpPr txBox="1">
            <a:spLocks noGrp="1"/>
          </p:cNvSpPr>
          <p:nvPr>
            <p:ph type="title" idx="4294967295"/>
          </p:nvPr>
        </p:nvSpPr>
        <p:spPr>
          <a:xfrm>
            <a:off x="1155100" y="2532813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</a:t>
            </a:r>
            <a:endParaRPr sz="2600"/>
          </a:p>
        </p:txBody>
      </p:sp>
      <p:sp>
        <p:nvSpPr>
          <p:cNvPr id="1935" name="Google Shape;1935;p63"/>
          <p:cNvSpPr/>
          <p:nvPr/>
        </p:nvSpPr>
        <p:spPr>
          <a:xfrm>
            <a:off x="1127950" y="325042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3"/>
          <p:cNvSpPr txBox="1">
            <a:spLocks noGrp="1"/>
          </p:cNvSpPr>
          <p:nvPr>
            <p:ph type="title" idx="4294967295"/>
          </p:nvPr>
        </p:nvSpPr>
        <p:spPr>
          <a:xfrm>
            <a:off x="1155100" y="332165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3</a:t>
            </a:r>
            <a:endParaRPr sz="2600"/>
          </a:p>
        </p:txBody>
      </p:sp>
      <p:cxnSp>
        <p:nvCxnSpPr>
          <p:cNvPr id="1937" name="Google Shape;1937;p63"/>
          <p:cNvCxnSpPr/>
          <p:nvPr/>
        </p:nvCxnSpPr>
        <p:spPr>
          <a:xfrm>
            <a:off x="2255175" y="1112200"/>
            <a:ext cx="113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38" name="Google Shape;193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13554" flipH="1">
            <a:off x="7863154" y="3313156"/>
            <a:ext cx="967041" cy="165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6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Cronograma</a:t>
            </a:r>
            <a:endParaRPr dirty="0"/>
          </a:p>
        </p:txBody>
      </p:sp>
      <p:sp>
        <p:nvSpPr>
          <p:cNvPr id="1944" name="Google Shape;1944;p64"/>
          <p:cNvSpPr txBox="1"/>
          <p:nvPr/>
        </p:nvSpPr>
        <p:spPr>
          <a:xfrm>
            <a:off x="6691904" y="3148713"/>
            <a:ext cx="1752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Semana </a:t>
            </a:r>
            <a:r>
              <a:rPr lang="en" sz="18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4</a:t>
            </a:r>
            <a:endParaRPr sz="18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45" name="Google Shape;1945;p64"/>
          <p:cNvSpPr txBox="1"/>
          <p:nvPr/>
        </p:nvSpPr>
        <p:spPr>
          <a:xfrm>
            <a:off x="6699504" y="3594797"/>
            <a:ext cx="175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Mars is actually a very cold place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46" name="Google Shape;1946;p64"/>
          <p:cNvSpPr txBox="1"/>
          <p:nvPr/>
        </p:nvSpPr>
        <p:spPr>
          <a:xfrm>
            <a:off x="4682104" y="1674975"/>
            <a:ext cx="1752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Semana </a:t>
            </a:r>
            <a:r>
              <a:rPr lang="en" sz="18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</a:t>
            </a:r>
            <a:endParaRPr sz="18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47" name="Google Shape;1947;p64"/>
          <p:cNvSpPr txBox="1"/>
          <p:nvPr/>
        </p:nvSpPr>
        <p:spPr>
          <a:xfrm>
            <a:off x="4689704" y="2120863"/>
            <a:ext cx="175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Saturn is a gas giant and has rings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48" name="Google Shape;1948;p64"/>
          <p:cNvSpPr txBox="1"/>
          <p:nvPr/>
        </p:nvSpPr>
        <p:spPr>
          <a:xfrm>
            <a:off x="2717220" y="3148713"/>
            <a:ext cx="1752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Semana </a:t>
            </a:r>
            <a:r>
              <a:rPr lang="en" sz="18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2</a:t>
            </a:r>
            <a:endParaRPr sz="18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49" name="Google Shape;1949;p64"/>
          <p:cNvSpPr txBox="1"/>
          <p:nvPr/>
        </p:nvSpPr>
        <p:spPr>
          <a:xfrm>
            <a:off x="2717245" y="3594797"/>
            <a:ext cx="175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Jupiter is the biggest planet of them all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50" name="Google Shape;1950;p64"/>
          <p:cNvSpPr txBox="1"/>
          <p:nvPr/>
        </p:nvSpPr>
        <p:spPr>
          <a:xfrm>
            <a:off x="876238" y="1623778"/>
            <a:ext cx="1752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Semana </a:t>
            </a:r>
            <a:r>
              <a:rPr lang="en" sz="18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1</a:t>
            </a:r>
            <a:endParaRPr sz="1800" dirty="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951" name="Google Shape;1951;p64"/>
          <p:cNvSpPr txBox="1"/>
          <p:nvPr/>
        </p:nvSpPr>
        <p:spPr>
          <a:xfrm>
            <a:off x="721975" y="2120863"/>
            <a:ext cx="175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Mercury is quite a small planet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52" name="Google Shape;1952;p64"/>
          <p:cNvSpPr/>
          <p:nvPr/>
        </p:nvSpPr>
        <p:spPr>
          <a:xfrm>
            <a:off x="1249500" y="333037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64"/>
          <p:cNvSpPr txBox="1">
            <a:spLocks noGrp="1"/>
          </p:cNvSpPr>
          <p:nvPr>
            <p:ph type="title" idx="4294967295"/>
          </p:nvPr>
        </p:nvSpPr>
        <p:spPr>
          <a:xfrm>
            <a:off x="1276650" y="3400575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</a:t>
            </a:r>
            <a:endParaRPr sz="2600"/>
          </a:p>
        </p:txBody>
      </p:sp>
      <p:sp>
        <p:nvSpPr>
          <p:cNvPr id="1954" name="Google Shape;1954;p64"/>
          <p:cNvSpPr/>
          <p:nvPr/>
        </p:nvSpPr>
        <p:spPr>
          <a:xfrm>
            <a:off x="3229575" y="167497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64"/>
          <p:cNvSpPr txBox="1">
            <a:spLocks noGrp="1"/>
          </p:cNvSpPr>
          <p:nvPr>
            <p:ph type="title" idx="4294967295"/>
          </p:nvPr>
        </p:nvSpPr>
        <p:spPr>
          <a:xfrm>
            <a:off x="3256725" y="174620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</a:t>
            </a:r>
            <a:endParaRPr sz="2600"/>
          </a:p>
        </p:txBody>
      </p:sp>
      <p:sp>
        <p:nvSpPr>
          <p:cNvPr id="1956" name="Google Shape;1956;p64"/>
          <p:cNvSpPr/>
          <p:nvPr/>
        </p:nvSpPr>
        <p:spPr>
          <a:xfrm>
            <a:off x="5267200" y="333037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64"/>
          <p:cNvSpPr txBox="1">
            <a:spLocks noGrp="1"/>
          </p:cNvSpPr>
          <p:nvPr>
            <p:ph type="title" idx="4294967295"/>
          </p:nvPr>
        </p:nvSpPr>
        <p:spPr>
          <a:xfrm>
            <a:off x="5294350" y="3400575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3</a:t>
            </a:r>
            <a:endParaRPr sz="2600"/>
          </a:p>
        </p:txBody>
      </p:sp>
      <p:sp>
        <p:nvSpPr>
          <p:cNvPr id="1958" name="Google Shape;1958;p64"/>
          <p:cNvSpPr/>
          <p:nvPr/>
        </p:nvSpPr>
        <p:spPr>
          <a:xfrm>
            <a:off x="7204875" y="1676000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64"/>
          <p:cNvSpPr txBox="1">
            <a:spLocks noGrp="1"/>
          </p:cNvSpPr>
          <p:nvPr>
            <p:ph type="title" idx="4294967295"/>
          </p:nvPr>
        </p:nvSpPr>
        <p:spPr>
          <a:xfrm>
            <a:off x="7204875" y="174620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4</a:t>
            </a:r>
            <a:endParaRPr sz="2600"/>
          </a:p>
        </p:txBody>
      </p:sp>
      <p:cxnSp>
        <p:nvCxnSpPr>
          <p:cNvPr id="1960" name="Google Shape;1960;p64"/>
          <p:cNvCxnSpPr>
            <a:stCxn id="1952" idx="7"/>
            <a:endCxn id="1954" idx="3"/>
          </p:cNvCxnSpPr>
          <p:nvPr/>
        </p:nvCxnSpPr>
        <p:spPr>
          <a:xfrm rot="10800000" flipH="1">
            <a:off x="1844597" y="2269978"/>
            <a:ext cx="1487100" cy="11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61" name="Google Shape;1961;p64"/>
          <p:cNvCxnSpPr>
            <a:stCxn id="1954" idx="5"/>
            <a:endCxn id="1956" idx="1"/>
          </p:cNvCxnSpPr>
          <p:nvPr/>
        </p:nvCxnSpPr>
        <p:spPr>
          <a:xfrm>
            <a:off x="3824672" y="2270072"/>
            <a:ext cx="1544700" cy="11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62" name="Google Shape;1962;p64"/>
          <p:cNvCxnSpPr>
            <a:stCxn id="1956" idx="7"/>
            <a:endCxn id="1958" idx="3"/>
          </p:cNvCxnSpPr>
          <p:nvPr/>
        </p:nvCxnSpPr>
        <p:spPr>
          <a:xfrm rot="10800000" flipH="1">
            <a:off x="5862297" y="2271178"/>
            <a:ext cx="1444800" cy="1161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63" name="Google Shape;1963;p64"/>
          <p:cNvCxnSpPr/>
          <p:nvPr/>
        </p:nvCxnSpPr>
        <p:spPr>
          <a:xfrm>
            <a:off x="807375" y="1112200"/>
            <a:ext cx="1547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/>
              <a:t>Nossos </a:t>
            </a:r>
            <a:r>
              <a:rPr lang="pt-BR" dirty="0"/>
              <a:t>parceiros</a:t>
            </a:r>
            <a:endParaRPr dirty="0"/>
          </a:p>
        </p:txBody>
      </p:sp>
      <p:sp>
        <p:nvSpPr>
          <p:cNvPr id="1969" name="Google Shape;1969;p65"/>
          <p:cNvSpPr txBox="1">
            <a:spLocks noGrp="1"/>
          </p:cNvSpPr>
          <p:nvPr>
            <p:ph type="subTitle" idx="1"/>
          </p:nvPr>
        </p:nvSpPr>
        <p:spPr>
          <a:xfrm>
            <a:off x="713225" y="1652213"/>
            <a:ext cx="2138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970" name="Google Shape;1970;p65"/>
          <p:cNvSpPr txBox="1">
            <a:spLocks noGrp="1"/>
          </p:cNvSpPr>
          <p:nvPr>
            <p:ph type="subTitle" idx="2"/>
          </p:nvPr>
        </p:nvSpPr>
        <p:spPr>
          <a:xfrm>
            <a:off x="713225" y="2060688"/>
            <a:ext cx="2138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</a:t>
            </a:r>
            <a:endParaRPr/>
          </a:p>
        </p:txBody>
      </p:sp>
      <p:sp>
        <p:nvSpPr>
          <p:cNvPr id="1971" name="Google Shape;1971;p65"/>
          <p:cNvSpPr txBox="1">
            <a:spLocks noGrp="1"/>
          </p:cNvSpPr>
          <p:nvPr>
            <p:ph type="subTitle" idx="3"/>
          </p:nvPr>
        </p:nvSpPr>
        <p:spPr>
          <a:xfrm>
            <a:off x="713225" y="3118938"/>
            <a:ext cx="2138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972" name="Google Shape;1972;p65"/>
          <p:cNvSpPr txBox="1">
            <a:spLocks noGrp="1"/>
          </p:cNvSpPr>
          <p:nvPr>
            <p:ph type="subTitle" idx="4"/>
          </p:nvPr>
        </p:nvSpPr>
        <p:spPr>
          <a:xfrm>
            <a:off x="713225" y="3527413"/>
            <a:ext cx="2138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cxnSp>
        <p:nvCxnSpPr>
          <p:cNvPr id="1973" name="Google Shape;1973;p65"/>
          <p:cNvCxnSpPr/>
          <p:nvPr/>
        </p:nvCxnSpPr>
        <p:spPr>
          <a:xfrm>
            <a:off x="1593550" y="1112200"/>
            <a:ext cx="1494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74" name="Google Shape;1974;p65"/>
          <p:cNvPicPr preferRelativeResize="0"/>
          <p:nvPr/>
        </p:nvPicPr>
        <p:blipFill rotWithShape="1">
          <a:blip r:embed="rId3">
            <a:alphaModFix/>
          </a:blip>
          <a:srcRect t="465" b="475"/>
          <a:stretch/>
        </p:blipFill>
        <p:spPr>
          <a:xfrm rot="-1258730">
            <a:off x="7319244" y="131528"/>
            <a:ext cx="942187" cy="1120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5" name="Google Shape;1975;p65"/>
          <p:cNvGrpSpPr/>
          <p:nvPr/>
        </p:nvGrpSpPr>
        <p:grpSpPr>
          <a:xfrm>
            <a:off x="3395624" y="1812291"/>
            <a:ext cx="4842672" cy="2462144"/>
            <a:chOff x="238125" y="1038125"/>
            <a:chExt cx="7146800" cy="3633625"/>
          </a:xfrm>
        </p:grpSpPr>
        <p:sp>
          <p:nvSpPr>
            <p:cNvPr id="1976" name="Google Shape;1976;p65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5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5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5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5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5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5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5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5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5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5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5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5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5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5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5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5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5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5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5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5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5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5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5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5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5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5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5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5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5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5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5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5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5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5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5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5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5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5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5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5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5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5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5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5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5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5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5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5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5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5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5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5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5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5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5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5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5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5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5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5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5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5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5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5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5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5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5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5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5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5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5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5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5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5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5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5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5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5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5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5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5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5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5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5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5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5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5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5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5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5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5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5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5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5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5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5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5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5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5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5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5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5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5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5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5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5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5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5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5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5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5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5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5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5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5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5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5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5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5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5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5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5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5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5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5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5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5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5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5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5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5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5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5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5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5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5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5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5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5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5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5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5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5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5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5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5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5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5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5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5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5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5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5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5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5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5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5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5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5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5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5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5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5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5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5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5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5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5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5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5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5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5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5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5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5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5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5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5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5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5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5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5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5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5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5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5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5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5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5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5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5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5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5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5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5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5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5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5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5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5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5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5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5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5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5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5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5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5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5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5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5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5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5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5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5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5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5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5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5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5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5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5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5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5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5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5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5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5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5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5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5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5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5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5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5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5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5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5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5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5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5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5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5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5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5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5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5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5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5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5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5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5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5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5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5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5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5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5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5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5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5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5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5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5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5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5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5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5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5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5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5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5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5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5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5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5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5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5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5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5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5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5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5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5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5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5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5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5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5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5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5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5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5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5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5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5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5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5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5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5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5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5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5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5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5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5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5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5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5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5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5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5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5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5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5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5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5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5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5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5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5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5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5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5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5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5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5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5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5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5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5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5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5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5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5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5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5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5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5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5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5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5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5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5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5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5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5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5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5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5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5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5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5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5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5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5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5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5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5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5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5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5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5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5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5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5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5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5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5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5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5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5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5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5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5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5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5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5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5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5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5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5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5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5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5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5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5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5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5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5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5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5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5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5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5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5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5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5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5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5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5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5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5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5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5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5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5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5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5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5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5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5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5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5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5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5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5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5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5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5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5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5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5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5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5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5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5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5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5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5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5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5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5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5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5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5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5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5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5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5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5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5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5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5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5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5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5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5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5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5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5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5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5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5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5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5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5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5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5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5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5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5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5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5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5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5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5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5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5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5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5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5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5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5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5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5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5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5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5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5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5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5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5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5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5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5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5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5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5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5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5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5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5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5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5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5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5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5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5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5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5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5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5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5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5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5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5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5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5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5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5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5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5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5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5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5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5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5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5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5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5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5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5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5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5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5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5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5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5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5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5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5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5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5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5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5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5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5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5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5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5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5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5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5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5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5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5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5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5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5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5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5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5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5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5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5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5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5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5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5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5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5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5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5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5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5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5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5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5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5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5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5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5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5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5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5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5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5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5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5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5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5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5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5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5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5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5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5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5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5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5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5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5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5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5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5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5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5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5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5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5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5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5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5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5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5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5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5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5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5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5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5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5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5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5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5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5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5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5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5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5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5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5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5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5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5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5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5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5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5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5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5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5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5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5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5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5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5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5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5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5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5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5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5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5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5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5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5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5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5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5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5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5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5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5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5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5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5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5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5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5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5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5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5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5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5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5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5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5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5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5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5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5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5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5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5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5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5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5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5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5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5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5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5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5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5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5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5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5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5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5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5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5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5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5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5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5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5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5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5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5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5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5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5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5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5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5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5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5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5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5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5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5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5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5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5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5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5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5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5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5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5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5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5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5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5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5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5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5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5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5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5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5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5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5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5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5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5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5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5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5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5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5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5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5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5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5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5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5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5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5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5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5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5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5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5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5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5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5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5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5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5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5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5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5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5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5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5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5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5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5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5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5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5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5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5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5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5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5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5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5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5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5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5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5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5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5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5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5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5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5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5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5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5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5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5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5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5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5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5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5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5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5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5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5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5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5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5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5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5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5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5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5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5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5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5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5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5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5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5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5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5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5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5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5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5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5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5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5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5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5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5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5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5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5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5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5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5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5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5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5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5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5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5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5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5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5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5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5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5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5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5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5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5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5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5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5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5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5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5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5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5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5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5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5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5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5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5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5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5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5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5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5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5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5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5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5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5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5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5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5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5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5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5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5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5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5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5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5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5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5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5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5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5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5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5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5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5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5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5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5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5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5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5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5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5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5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5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5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5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5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5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5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5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5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5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5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5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5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5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5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5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5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5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5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5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5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5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5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5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5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5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5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5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5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5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5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5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5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5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5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5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5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5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5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5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5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5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5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5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5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5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5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5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5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5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5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5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5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5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5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5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5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5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5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5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5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5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5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5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5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5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5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5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5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5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5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5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5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5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5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5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5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5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65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65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5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5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5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5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65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65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65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5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5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5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5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5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5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5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5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5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5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5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65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65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5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5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5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5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5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65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65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65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65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65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65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65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65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65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5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5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5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5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5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5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5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5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5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5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5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5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5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5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5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5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5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5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5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5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5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5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5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5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5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5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5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5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5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5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5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5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5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5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5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5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5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5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5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5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5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5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5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5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5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5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5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5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5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5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5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5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5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5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5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5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5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5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5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5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5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5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5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5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5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5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5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5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5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5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5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5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5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5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5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5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5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5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5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5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5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5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5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5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5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5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5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5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5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5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5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65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5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5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5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5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5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5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5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5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5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5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5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5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65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65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5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5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5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5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5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5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5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5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5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5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5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5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5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5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5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5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5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5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5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5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5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5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5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5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5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5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5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5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5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5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5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5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5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5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5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5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5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5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5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5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5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5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5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5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5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5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5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5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5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5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5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5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5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5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5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5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5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5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5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5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5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5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5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5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5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5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5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5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5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5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5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5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5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5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5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5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5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5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5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5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5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5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5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5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5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5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5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5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5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5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5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5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5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5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5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65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65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5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5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5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5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5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5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5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5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5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5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65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5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5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5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5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5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5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5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5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5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5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5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5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5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5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5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5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65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65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5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5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5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5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5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5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5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5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5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5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5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5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5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5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5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5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5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5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5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5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5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5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65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65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65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65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65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65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65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65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65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65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5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5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5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65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65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5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5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5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5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5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5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5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5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5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5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5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5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65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65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65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65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65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65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65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5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5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65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65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65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65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65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65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65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65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65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65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65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65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65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65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65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65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65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65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65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65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65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65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65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65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65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65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65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65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65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65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65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65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65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65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65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65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65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5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65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5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5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5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5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65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65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5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5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5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5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5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5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5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5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5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5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5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5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5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5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5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5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5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5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5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5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5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5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5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5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5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5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5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5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5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5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5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5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5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5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5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5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5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5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5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5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48" name="Google Shape;3548;p65"/>
          <p:cNvPicPr preferRelativeResize="0"/>
          <p:nvPr/>
        </p:nvPicPr>
        <p:blipFill rotWithShape="1">
          <a:blip r:embed="rId4">
            <a:alphaModFix/>
          </a:blip>
          <a:srcRect t="2171" b="2171"/>
          <a:stretch/>
        </p:blipFill>
        <p:spPr>
          <a:xfrm>
            <a:off x="4008450" y="2282393"/>
            <a:ext cx="651974" cy="6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65"/>
          <p:cNvPicPr preferRelativeResize="0"/>
          <p:nvPr/>
        </p:nvPicPr>
        <p:blipFill rotWithShape="1">
          <a:blip r:embed="rId4">
            <a:alphaModFix/>
          </a:blip>
          <a:srcRect t="2171" b="2171"/>
          <a:stretch/>
        </p:blipFill>
        <p:spPr>
          <a:xfrm>
            <a:off x="4538250" y="3382693"/>
            <a:ext cx="651974" cy="64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0" name="Google Shape;3550;p65"/>
          <p:cNvCxnSpPr>
            <a:stCxn id="1969" idx="3"/>
            <a:endCxn id="3548" idx="1"/>
          </p:cNvCxnSpPr>
          <p:nvPr/>
        </p:nvCxnSpPr>
        <p:spPr>
          <a:xfrm>
            <a:off x="2851925" y="1855913"/>
            <a:ext cx="1156500" cy="7494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51" name="Google Shape;3551;p65"/>
          <p:cNvCxnSpPr>
            <a:endCxn id="3549" idx="1"/>
          </p:cNvCxnSpPr>
          <p:nvPr/>
        </p:nvCxnSpPr>
        <p:spPr>
          <a:xfrm>
            <a:off x="2851950" y="3349180"/>
            <a:ext cx="1686300" cy="356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p66"/>
          <p:cNvSpPr txBox="1">
            <a:spLocks noGrp="1"/>
          </p:cNvSpPr>
          <p:nvPr>
            <p:ph type="title"/>
          </p:nvPr>
        </p:nvSpPr>
        <p:spPr>
          <a:xfrm>
            <a:off x="297415" y="-6877"/>
            <a:ext cx="6955618" cy="1135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      </a:t>
            </a:r>
            <a:r>
              <a:rPr lang="en" sz="3200" b="1" dirty="0" smtClean="0"/>
              <a:t>Nossa equipe</a:t>
            </a:r>
            <a:endParaRPr sz="3200" b="1" dirty="0"/>
          </a:p>
        </p:txBody>
      </p:sp>
      <p:sp>
        <p:nvSpPr>
          <p:cNvPr id="3557" name="Google Shape;3557;p66"/>
          <p:cNvSpPr txBox="1">
            <a:spLocks noGrp="1"/>
          </p:cNvSpPr>
          <p:nvPr>
            <p:ph type="subTitle" idx="1"/>
          </p:nvPr>
        </p:nvSpPr>
        <p:spPr>
          <a:xfrm>
            <a:off x="1845909" y="1604959"/>
            <a:ext cx="1651907" cy="707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/>
              <a:t>l</a:t>
            </a:r>
            <a:r>
              <a:rPr lang="en" b="1" dirty="0" smtClean="0"/>
              <a:t>uigi Antonio</a:t>
            </a:r>
            <a:endParaRPr b="1" dirty="0"/>
          </a:p>
        </p:txBody>
      </p:sp>
      <p:sp>
        <p:nvSpPr>
          <p:cNvPr id="3559" name="Google Shape;3559;p66"/>
          <p:cNvSpPr txBox="1">
            <a:spLocks noGrp="1"/>
          </p:cNvSpPr>
          <p:nvPr>
            <p:ph type="subTitle" idx="3"/>
          </p:nvPr>
        </p:nvSpPr>
        <p:spPr>
          <a:xfrm>
            <a:off x="4571681" y="4130726"/>
            <a:ext cx="1791583" cy="758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</a:t>
            </a:r>
            <a:r>
              <a:rPr lang="en" dirty="0" smtClean="0"/>
              <a:t>ébora Rodrigues</a:t>
            </a:r>
            <a:endParaRPr dirty="0"/>
          </a:p>
        </p:txBody>
      </p:sp>
      <p:sp>
        <p:nvSpPr>
          <p:cNvPr id="3561" name="Google Shape;3561;p66"/>
          <p:cNvSpPr txBox="1">
            <a:spLocks noGrp="1"/>
          </p:cNvSpPr>
          <p:nvPr>
            <p:ph type="subTitle" idx="5"/>
          </p:nvPr>
        </p:nvSpPr>
        <p:spPr>
          <a:xfrm>
            <a:off x="410218" y="4109830"/>
            <a:ext cx="1426578" cy="800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Ilma Gonçalves</a:t>
            </a:r>
            <a:endParaRPr dirty="0"/>
          </a:p>
        </p:txBody>
      </p:sp>
      <p:sp>
        <p:nvSpPr>
          <p:cNvPr id="3562" name="Google Shape;3562;p66"/>
          <p:cNvSpPr txBox="1">
            <a:spLocks noGrp="1"/>
          </p:cNvSpPr>
          <p:nvPr>
            <p:ph type="subTitle" idx="6"/>
          </p:nvPr>
        </p:nvSpPr>
        <p:spPr>
          <a:xfrm>
            <a:off x="6455254" y="1509163"/>
            <a:ext cx="1700009" cy="67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sz="1800" b="1" dirty="0" smtClean="0">
                <a:latin typeface="Russo One" panose="020B0604020202020204" charset="0"/>
              </a:rPr>
              <a:t>Beatriz Moura</a:t>
            </a:r>
            <a:endParaRPr lang="pt-BR" sz="1800" b="1" dirty="0">
              <a:latin typeface="Russo One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63" name="Google Shape;3563;p6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39" y="808074"/>
            <a:ext cx="1978243" cy="218349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64" name="Google Shape;3564;p66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0" y="808074"/>
            <a:ext cx="1890185" cy="230082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65" name="Google Shape;3565;p66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68" y="3064669"/>
            <a:ext cx="2394723" cy="1845409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566" name="Google Shape;3566;p66"/>
          <p:cNvCxnSpPr/>
          <p:nvPr/>
        </p:nvCxnSpPr>
        <p:spPr>
          <a:xfrm>
            <a:off x="1569375" y="1112200"/>
            <a:ext cx="885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67" name="Google Shape;3567;p66"/>
          <p:cNvPicPr preferRelativeResize="0"/>
          <p:nvPr/>
        </p:nvPicPr>
        <p:blipFill rotWithShape="1">
          <a:blip r:embed="rId6">
            <a:alphaModFix/>
          </a:blip>
          <a:srcRect l="11095" r="11095"/>
          <a:stretch/>
        </p:blipFill>
        <p:spPr>
          <a:xfrm rot="-505554">
            <a:off x="7003453" y="34829"/>
            <a:ext cx="888102" cy="106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8" name="Google Shape;3568;p66"/>
          <p:cNvPicPr preferRelativeResize="0"/>
          <p:nvPr/>
        </p:nvPicPr>
        <p:blipFill rotWithShape="1">
          <a:blip r:embed="rId7">
            <a:alphaModFix/>
          </a:blip>
          <a:srcRect t="7155" b="7147"/>
          <a:stretch/>
        </p:blipFill>
        <p:spPr>
          <a:xfrm rot="-1258751">
            <a:off x="7907943" y="-188270"/>
            <a:ext cx="796905" cy="117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Google Shape;3569;p66"/>
          <p:cNvPicPr preferRelativeResize="0"/>
          <p:nvPr/>
        </p:nvPicPr>
        <p:blipFill rotWithShape="1">
          <a:blip r:embed="rId8">
            <a:alphaModFix/>
          </a:blip>
          <a:srcRect t="465" b="475"/>
          <a:stretch/>
        </p:blipFill>
        <p:spPr>
          <a:xfrm rot="-1258730">
            <a:off x="6155974" y="-123063"/>
            <a:ext cx="942187" cy="112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564;p66"/>
          <p:cNvPicPr preferRelativeResize="0"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64" y="2863703"/>
            <a:ext cx="1883991" cy="216883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/>
              <a:t>Nossos papéis no projeto</a:t>
            </a:r>
            <a:endParaRPr sz="2800" dirty="0"/>
          </a:p>
        </p:txBody>
      </p:sp>
      <p:sp>
        <p:nvSpPr>
          <p:cNvPr id="1652" name="Google Shape;1652;p52"/>
          <p:cNvSpPr txBox="1">
            <a:spLocks noGrp="1"/>
          </p:cNvSpPr>
          <p:nvPr>
            <p:ph type="subTitle" idx="1"/>
          </p:nvPr>
        </p:nvSpPr>
        <p:spPr>
          <a:xfrm>
            <a:off x="2108763" y="1604675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Luigi</a:t>
            </a:r>
            <a:endParaRPr dirty="0"/>
          </a:p>
        </p:txBody>
      </p:sp>
      <p:sp>
        <p:nvSpPr>
          <p:cNvPr id="1653" name="Google Shape;1653;p52"/>
          <p:cNvSpPr txBox="1">
            <a:spLocks noGrp="1"/>
          </p:cNvSpPr>
          <p:nvPr>
            <p:ph type="subTitle" idx="2"/>
          </p:nvPr>
        </p:nvSpPr>
        <p:spPr>
          <a:xfrm>
            <a:off x="2108774" y="201315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Pessoa </a:t>
            </a:r>
            <a:r>
              <a:rPr lang="pt-BR" dirty="0" err="1"/>
              <a:t>Co-facilitadora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54" name="Google Shape;1654;p52"/>
          <p:cNvSpPr txBox="1">
            <a:spLocks noGrp="1"/>
          </p:cNvSpPr>
          <p:nvPr>
            <p:ph type="subTitle" idx="3"/>
          </p:nvPr>
        </p:nvSpPr>
        <p:spPr>
          <a:xfrm>
            <a:off x="2108763" y="3126500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655" name="Google Shape;1655;p52"/>
          <p:cNvSpPr txBox="1">
            <a:spLocks noGrp="1"/>
          </p:cNvSpPr>
          <p:nvPr>
            <p:ph type="subTitle" idx="4"/>
          </p:nvPr>
        </p:nvSpPr>
        <p:spPr>
          <a:xfrm>
            <a:off x="2108774" y="353497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Pessoa </a:t>
            </a:r>
            <a:r>
              <a:rPr lang="pt-BR" dirty="0"/>
              <a:t>Gestora de Gente e Engajamento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56" name="Google Shape;1656;p52"/>
          <p:cNvSpPr txBox="1">
            <a:spLocks noGrp="1"/>
          </p:cNvSpPr>
          <p:nvPr>
            <p:ph type="subTitle" idx="5"/>
          </p:nvPr>
        </p:nvSpPr>
        <p:spPr>
          <a:xfrm>
            <a:off x="5741913" y="1604675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Saturn</a:t>
            </a:r>
            <a:endParaRPr dirty="0"/>
          </a:p>
        </p:txBody>
      </p:sp>
      <p:sp>
        <p:nvSpPr>
          <p:cNvPr id="1657" name="Google Shape;1657;p52"/>
          <p:cNvSpPr txBox="1">
            <a:spLocks noGrp="1"/>
          </p:cNvSpPr>
          <p:nvPr>
            <p:ph type="subTitle" idx="6"/>
          </p:nvPr>
        </p:nvSpPr>
        <p:spPr>
          <a:xfrm>
            <a:off x="5741924" y="201315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smtClean="0">
                <a:solidFill>
                  <a:schemeClr val="dk1"/>
                </a:solidFill>
              </a:rPr>
              <a:t>  </a:t>
            </a:r>
            <a:r>
              <a:rPr lang="pt-BR" dirty="0" smtClean="0"/>
              <a:t>Pessoa </a:t>
            </a:r>
            <a:r>
              <a:rPr lang="pt-BR" dirty="0"/>
              <a:t>Gestora de </a:t>
            </a:r>
            <a:r>
              <a:rPr lang="pt-BR" dirty="0" smtClean="0"/>
              <a:t> conhecimento        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58" name="Google Shape;1658;p52"/>
          <p:cNvSpPr txBox="1">
            <a:spLocks noGrp="1"/>
          </p:cNvSpPr>
          <p:nvPr>
            <p:ph type="subTitle" idx="7"/>
          </p:nvPr>
        </p:nvSpPr>
        <p:spPr>
          <a:xfrm>
            <a:off x="5741913" y="3126500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659" name="Google Shape;1659;p52"/>
          <p:cNvSpPr txBox="1">
            <a:spLocks noGrp="1"/>
          </p:cNvSpPr>
          <p:nvPr>
            <p:ph type="subTitle" idx="8"/>
          </p:nvPr>
        </p:nvSpPr>
        <p:spPr>
          <a:xfrm>
            <a:off x="5741924" y="353497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Pessoa Colaboradora I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660" name="Google Shape;1660;p52"/>
          <p:cNvCxnSpPr/>
          <p:nvPr/>
        </p:nvCxnSpPr>
        <p:spPr>
          <a:xfrm>
            <a:off x="1980600" y="1112200"/>
            <a:ext cx="2387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1" name="Google Shape;16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0104" flipH="1">
            <a:off x="7691128" y="-3019"/>
            <a:ext cx="967041" cy="165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52"/>
          <p:cNvPicPr preferRelativeResize="0"/>
          <p:nvPr/>
        </p:nvPicPr>
        <p:blipFill rotWithShape="1">
          <a:blip r:embed="rId4">
            <a:alphaModFix/>
          </a:blip>
          <a:srcRect t="3806" b="3815"/>
          <a:stretch/>
        </p:blipFill>
        <p:spPr>
          <a:xfrm rot="1258696" flipH="1">
            <a:off x="977475" y="1298388"/>
            <a:ext cx="1066274" cy="101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1642;p51"/>
          <p:cNvPicPr preferRelativeResize="0"/>
          <p:nvPr/>
        </p:nvPicPr>
        <p:blipFill rotWithShape="1">
          <a:blip r:embed="rId5">
            <a:alphaModFix/>
          </a:blip>
          <a:srcRect t="9295" b="9304"/>
          <a:stretch/>
        </p:blipFill>
        <p:spPr>
          <a:xfrm rot="20341280">
            <a:off x="6973343" y="-293451"/>
            <a:ext cx="2127342" cy="207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662;p52"/>
          <p:cNvPicPr preferRelativeResize="0"/>
          <p:nvPr/>
        </p:nvPicPr>
        <p:blipFill rotWithShape="1">
          <a:blip r:embed="rId4">
            <a:alphaModFix/>
          </a:blip>
          <a:srcRect t="3806" b="3815"/>
          <a:stretch/>
        </p:blipFill>
        <p:spPr>
          <a:xfrm rot="1258696" flipH="1">
            <a:off x="895234" y="2881227"/>
            <a:ext cx="1066274" cy="101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662;p52"/>
          <p:cNvPicPr preferRelativeResize="0"/>
          <p:nvPr/>
        </p:nvPicPr>
        <p:blipFill rotWithShape="1">
          <a:blip r:embed="rId4">
            <a:alphaModFix/>
          </a:blip>
          <a:srcRect t="3806" b="3815"/>
          <a:stretch/>
        </p:blipFill>
        <p:spPr>
          <a:xfrm rot="1258696" flipH="1">
            <a:off x="4651591" y="1241437"/>
            <a:ext cx="1066274" cy="101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1662;p52"/>
          <p:cNvPicPr preferRelativeResize="0"/>
          <p:nvPr/>
        </p:nvPicPr>
        <p:blipFill rotWithShape="1">
          <a:blip r:embed="rId4">
            <a:alphaModFix/>
          </a:blip>
          <a:srcRect t="3806" b="3815"/>
          <a:stretch/>
        </p:blipFill>
        <p:spPr>
          <a:xfrm rot="1258696" flipH="1">
            <a:off x="4719218" y="2820213"/>
            <a:ext cx="1066274" cy="1019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48"/>
          <p:cNvSpPr/>
          <p:nvPr/>
        </p:nvSpPr>
        <p:spPr>
          <a:xfrm flipH="1">
            <a:off x="1299917" y="5473413"/>
            <a:ext cx="114638" cy="88090"/>
          </a:xfrm>
          <a:custGeom>
            <a:avLst/>
            <a:gdLst/>
            <a:ahLst/>
            <a:cxnLst/>
            <a:rect l="l" t="t" r="r" b="b"/>
            <a:pathLst>
              <a:path w="3217" h="2472" extrusionOk="0">
                <a:moveTo>
                  <a:pt x="1609" y="2472"/>
                </a:moveTo>
                <a:cubicBezTo>
                  <a:pt x="3217" y="2472"/>
                  <a:pt x="3217" y="0"/>
                  <a:pt x="1609" y="0"/>
                </a:cubicBezTo>
                <a:lnTo>
                  <a:pt x="1609" y="0"/>
                </a:lnTo>
                <a:cubicBezTo>
                  <a:pt x="1" y="0"/>
                  <a:pt x="1" y="2472"/>
                  <a:pt x="1609" y="2472"/>
                </a:cubicBezTo>
                <a:close/>
              </a:path>
            </a:pathLst>
          </a:custGeom>
          <a:solidFill>
            <a:srgbClr val="458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8"/>
          <p:cNvSpPr txBox="1">
            <a:spLocks noGrp="1"/>
          </p:cNvSpPr>
          <p:nvPr>
            <p:ph type="title"/>
          </p:nvPr>
        </p:nvSpPr>
        <p:spPr>
          <a:xfrm>
            <a:off x="885332" y="8901"/>
            <a:ext cx="376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/>
              <a:t>Sobre </a:t>
            </a:r>
            <a:r>
              <a:rPr lang="pt-BR" dirty="0"/>
              <a:t>o projeto</a:t>
            </a:r>
            <a:endParaRPr dirty="0"/>
          </a:p>
        </p:txBody>
      </p:sp>
      <p:sp>
        <p:nvSpPr>
          <p:cNvPr id="1607" name="Google Shape;1607;p48"/>
          <p:cNvSpPr txBox="1">
            <a:spLocks noGrp="1"/>
          </p:cNvSpPr>
          <p:nvPr>
            <p:ph type="body" idx="1"/>
          </p:nvPr>
        </p:nvSpPr>
        <p:spPr>
          <a:xfrm>
            <a:off x="2779831" y="866655"/>
            <a:ext cx="3939945" cy="2925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pt-BR" b="1" dirty="0">
                <a:solidFill>
                  <a:schemeClr val="bg1"/>
                </a:solidFill>
              </a:rPr>
              <a:t>Esse é um projeto integrador, </a:t>
            </a:r>
            <a:r>
              <a:rPr lang="pt-BR" b="1" dirty="0" smtClean="0">
                <a:solidFill>
                  <a:schemeClr val="bg1"/>
                </a:solidFill>
              </a:rPr>
              <a:t>onde serão utilizadas todas </a:t>
            </a:r>
            <a:r>
              <a:rPr lang="pt-BR" b="1" dirty="0">
                <a:solidFill>
                  <a:schemeClr val="bg1"/>
                </a:solidFill>
              </a:rPr>
              <a:t>as ferramentas e </a:t>
            </a:r>
            <a:r>
              <a:rPr lang="pt-BR" b="1" dirty="0" smtClean="0">
                <a:solidFill>
                  <a:schemeClr val="bg1"/>
                </a:solidFill>
              </a:rPr>
              <a:t>conhecimentos abordados ao </a:t>
            </a:r>
            <a:r>
              <a:rPr lang="pt-BR" b="1" dirty="0">
                <a:solidFill>
                  <a:schemeClr val="bg1"/>
                </a:solidFill>
              </a:rPr>
              <a:t>longo do </a:t>
            </a:r>
            <a:r>
              <a:rPr lang="pt-BR" b="1" dirty="0" smtClean="0">
                <a:solidFill>
                  <a:schemeClr val="bg1"/>
                </a:solidFill>
              </a:rPr>
              <a:t>curso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smtClean="0">
                <a:solidFill>
                  <a:schemeClr val="bg1"/>
                </a:solidFill>
              </a:rPr>
              <a:t>ao realizar </a:t>
            </a:r>
            <a:r>
              <a:rPr lang="pt-BR" b="1" dirty="0">
                <a:solidFill>
                  <a:schemeClr val="bg1"/>
                </a:solidFill>
              </a:rPr>
              <a:t>uma análise exploratória histórica dos valores de </a:t>
            </a:r>
            <a:r>
              <a:rPr lang="pt-BR" b="1" dirty="0" err="1">
                <a:solidFill>
                  <a:schemeClr val="bg1"/>
                </a:solidFill>
              </a:rPr>
              <a:t>criptomoedas</a:t>
            </a:r>
            <a:r>
              <a:rPr lang="pt-BR" b="1" dirty="0">
                <a:solidFill>
                  <a:schemeClr val="bg1"/>
                </a:solidFill>
              </a:rPr>
              <a:t>.  </a:t>
            </a:r>
            <a:endParaRPr lang="pt-BR" b="1" dirty="0" smtClean="0">
              <a:solidFill>
                <a:schemeClr val="bg1"/>
              </a:solidFill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pt-BR" b="1" dirty="0" smtClean="0">
                <a:solidFill>
                  <a:schemeClr val="bg1"/>
                </a:solidFill>
              </a:rPr>
              <a:t>O </a:t>
            </a:r>
            <a:r>
              <a:rPr lang="pt-BR" b="1" dirty="0">
                <a:solidFill>
                  <a:schemeClr val="bg1"/>
                </a:solidFill>
              </a:rPr>
              <a:t>projeto consistirá em algumas etapas</a:t>
            </a:r>
            <a:r>
              <a:rPr lang="pt-BR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pt-BR" b="1" dirty="0">
                <a:solidFill>
                  <a:schemeClr val="bg1"/>
                </a:solidFill>
              </a:rPr>
              <a:t>Importação de dados;</a:t>
            </a:r>
          </a:p>
          <a:p>
            <a:r>
              <a:rPr lang="pt-BR" b="1" dirty="0">
                <a:solidFill>
                  <a:schemeClr val="bg1"/>
                </a:solidFill>
              </a:rPr>
              <a:t>Limpeza do </a:t>
            </a:r>
            <a:r>
              <a:rPr lang="pt-BR" b="1" dirty="0" err="1">
                <a:solidFill>
                  <a:schemeClr val="bg1"/>
                </a:solidFill>
              </a:rPr>
              <a:t>dataset</a:t>
            </a:r>
            <a:r>
              <a:rPr lang="pt-BR" b="1" dirty="0">
                <a:solidFill>
                  <a:schemeClr val="bg1"/>
                </a:solidFill>
              </a:rPr>
              <a:t>;</a:t>
            </a:r>
          </a:p>
          <a:p>
            <a:r>
              <a:rPr lang="pt-BR" b="1" dirty="0">
                <a:solidFill>
                  <a:schemeClr val="bg1"/>
                </a:solidFill>
              </a:rPr>
              <a:t>Organização;</a:t>
            </a:r>
          </a:p>
          <a:p>
            <a:r>
              <a:rPr lang="pt-BR" b="1" dirty="0">
                <a:solidFill>
                  <a:schemeClr val="bg1"/>
                </a:solidFill>
              </a:rPr>
              <a:t>Análise exploratória;</a:t>
            </a:r>
          </a:p>
          <a:p>
            <a:r>
              <a:rPr lang="pt-BR" b="1" dirty="0">
                <a:solidFill>
                  <a:schemeClr val="bg1"/>
                </a:solidFill>
              </a:rPr>
              <a:t>Exportação para o Banco de Dados</a:t>
            </a:r>
            <a:r>
              <a:rPr lang="pt-BR" b="1" dirty="0" smtClean="0"/>
              <a:t>.</a:t>
            </a:r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/>
              <a:t>Escolher 10 </a:t>
            </a:r>
            <a:r>
              <a:rPr lang="pt-BR" b="1" dirty="0" err="1" smtClean="0"/>
              <a:t>criptomoedas</a:t>
            </a:r>
            <a:endParaRPr lang="pt-BR" b="1" dirty="0" smtClean="0"/>
          </a:p>
          <a:p>
            <a:r>
              <a:rPr lang="pt-BR" b="1" dirty="0" smtClean="0">
                <a:solidFill>
                  <a:schemeClr val="bg1"/>
                </a:solidFill>
              </a:rPr>
              <a:t> </a:t>
            </a:r>
            <a:r>
              <a:rPr lang="pt-BR" b="1" dirty="0"/>
              <a:t>Gerar, no mínimo, cinco (5) gráficos para a apresentação dos resultados</a:t>
            </a:r>
            <a:r>
              <a:rPr lang="pt-BR" b="1" dirty="0" smtClean="0">
                <a:solidFill>
                  <a:schemeClr val="bg1"/>
                </a:solidFill>
              </a:rPr>
              <a:t>;</a:t>
            </a:r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 err="1" smtClean="0"/>
              <a:t>Storytelling</a:t>
            </a:r>
            <a:r>
              <a:rPr lang="pt-BR" b="1" dirty="0" smtClean="0">
                <a:solidFill>
                  <a:schemeClr val="bg1"/>
                </a:solidFill>
              </a:rPr>
              <a:t>;</a:t>
            </a:r>
            <a:endParaRPr lang="pt-BR" b="1" dirty="0">
              <a:solidFill>
                <a:schemeClr val="bg1"/>
              </a:solidFill>
            </a:endParaRPr>
          </a:p>
          <a:p>
            <a:pPr marL="152400" indent="0">
              <a:buNone/>
            </a:pPr>
            <a:endParaRPr lang="pt-BR" b="1" dirty="0"/>
          </a:p>
          <a:p>
            <a:pPr marL="0" lvl="0" indent="0">
              <a:spcAft>
                <a:spcPts val="1200"/>
              </a:spcAft>
              <a:buNone/>
            </a:pPr>
            <a:endParaRPr lang="pt-BR" dirty="0" smtClean="0"/>
          </a:p>
          <a:p>
            <a:pPr marL="0" lvl="0" indent="0">
              <a:spcAft>
                <a:spcPts val="1200"/>
              </a:spcAft>
              <a:buNone/>
            </a:pPr>
            <a:endParaRPr lang="pt-BR" dirty="0"/>
          </a:p>
          <a:p>
            <a:pPr marL="0" lvl="0" indent="0"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1608" name="Google Shape;1608;p48"/>
          <p:cNvCxnSpPr/>
          <p:nvPr/>
        </p:nvCxnSpPr>
        <p:spPr>
          <a:xfrm>
            <a:off x="1299917" y="539750"/>
            <a:ext cx="1950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15" name="Google Shape;1615;p48"/>
          <p:cNvPicPr preferRelativeResize="0"/>
          <p:nvPr/>
        </p:nvPicPr>
        <p:blipFill rotWithShape="1">
          <a:blip r:embed="rId3">
            <a:alphaModFix/>
          </a:blip>
          <a:srcRect l="-25495" t="-873" r="-14207" b="8936"/>
          <a:stretch/>
        </p:blipFill>
        <p:spPr>
          <a:xfrm rot="-1258722">
            <a:off x="-415884" y="375359"/>
            <a:ext cx="3546240" cy="179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1"/>
          <p:cNvSpPr txBox="1">
            <a:spLocks noGrp="1"/>
          </p:cNvSpPr>
          <p:nvPr>
            <p:ph type="title"/>
          </p:nvPr>
        </p:nvSpPr>
        <p:spPr>
          <a:xfrm>
            <a:off x="734177" y="526283"/>
            <a:ext cx="7717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1"/>
                </a:solidFill>
              </a:rPr>
              <a:t>Detalhes do Projeto</a:t>
            </a:r>
            <a:endParaRPr sz="3200" dirty="0">
              <a:solidFill>
                <a:schemeClr val="lt1"/>
              </a:solidFill>
              <a:sym typeface="Russo One"/>
            </a:endParaRPr>
          </a:p>
        </p:txBody>
      </p:sp>
      <p:sp>
        <p:nvSpPr>
          <p:cNvPr id="1486" name="Google Shape;1486;p41"/>
          <p:cNvSpPr txBox="1">
            <a:spLocks noGrp="1"/>
          </p:cNvSpPr>
          <p:nvPr>
            <p:ph type="body" idx="4294967295"/>
          </p:nvPr>
        </p:nvSpPr>
        <p:spPr>
          <a:xfrm>
            <a:off x="713225" y="1246950"/>
            <a:ext cx="7717500" cy="5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lt1"/>
                </a:solidFill>
              </a:rPr>
              <a:t> 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cxnSp>
        <p:nvCxnSpPr>
          <p:cNvPr id="1487" name="Google Shape;1487;p41"/>
          <p:cNvCxnSpPr/>
          <p:nvPr/>
        </p:nvCxnSpPr>
        <p:spPr>
          <a:xfrm>
            <a:off x="3370800" y="1048690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8" name="Google Shape;14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0106" flipH="1">
            <a:off x="8247456" y="167128"/>
            <a:ext cx="678888" cy="11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41"/>
          <p:cNvPicPr preferRelativeResize="0"/>
          <p:nvPr/>
        </p:nvPicPr>
        <p:blipFill rotWithShape="1">
          <a:blip r:embed="rId4">
            <a:alphaModFix/>
          </a:blip>
          <a:srcRect t="8533" b="8533"/>
          <a:stretch/>
        </p:blipFill>
        <p:spPr>
          <a:xfrm rot="1258700" flipH="1">
            <a:off x="7583904" y="246925"/>
            <a:ext cx="809541" cy="8060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0" name="Google Shape;1490;p41"/>
          <p:cNvGraphicFramePr/>
          <p:nvPr>
            <p:extLst>
              <p:ext uri="{D42A27DB-BD31-4B8C-83A1-F6EECF244321}">
                <p14:modId xmlns:p14="http://schemas.microsoft.com/office/powerpoint/2010/main" val="3491057822"/>
              </p:ext>
            </p:extLst>
          </p:nvPr>
        </p:nvGraphicFramePr>
        <p:xfrm>
          <a:off x="720000" y="1767225"/>
          <a:ext cx="7704000" cy="2346850"/>
        </p:xfrm>
        <a:graphic>
          <a:graphicData uri="http://schemas.openxmlformats.org/drawingml/2006/table">
            <a:tbl>
              <a:tblPr>
                <a:noFill/>
                <a:tableStyleId>{EA5F7C68-4221-40E7-BEA3-3A43A92C77DB}</a:tableStyleId>
              </a:tblPr>
              <a:tblGrid>
                <a:gridCol w="2257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6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en" sz="14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Fonte</a:t>
                      </a:r>
                      <a:endParaRPr sz="14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1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pt-BR" sz="14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(https://www.kaggle.com/datasets/sudalairajkumar/cryptocurrencypricehistory)</a:t>
                      </a:r>
                      <a:endParaRPr sz="14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  <a:hlinkClick r:id="rId5" action="ppaction://hlinksldjump"/>
                        </a:rPr>
                        <a:t> </a:t>
                      </a:r>
                      <a:r>
                        <a:rPr lang="en" sz="1400" b="1" dirty="0" smtClean="0">
                          <a:solidFill>
                            <a:schemeClr val="dk1"/>
                          </a:solidFill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Recursos</a:t>
                      </a:r>
                      <a:r>
                        <a:rPr lang="en" sz="1400" b="1" baseline="0" dirty="0" smtClean="0">
                          <a:solidFill>
                            <a:schemeClr val="dk1"/>
                          </a:solidFill>
                          <a:uFillTx/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usados </a:t>
                      </a:r>
                      <a:endParaRPr sz="14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1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pt-BR" sz="14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VS </a:t>
                      </a:r>
                      <a:r>
                        <a:rPr lang="pt-BR" sz="1400" b="1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Code</a:t>
                      </a:r>
                      <a:r>
                        <a:rPr lang="pt-BR" sz="14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-    MySQL    -    Power BI    -    </a:t>
                      </a:r>
                      <a:r>
                        <a:rPr lang="pt-BR" sz="1400" b="1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Trello</a:t>
                      </a:r>
                      <a:r>
                        <a:rPr lang="pt-BR" sz="14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  -   Google </a:t>
                      </a:r>
                      <a:r>
                        <a:rPr lang="pt-BR" sz="1400" b="1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Colab</a:t>
                      </a:r>
                      <a:r>
                        <a:rPr lang="pt-BR" sz="14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 -   Excel</a:t>
                      </a:r>
                      <a:endParaRPr sz="14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en" sz="1400" b="1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r>
                        <a:rPr lang="en" sz="1400" b="1" baseline="0" dirty="0" smtClean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Criptomoedas escolhidas</a:t>
                      </a:r>
                      <a:endParaRPr sz="14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</a:t>
                      </a:r>
                      <a:r>
                        <a:rPr lang="en" sz="14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- </a:t>
                      </a:r>
                      <a:r>
                        <a:rPr lang="en" sz="1400" b="1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Bitcoin</a:t>
                      </a:r>
                      <a:r>
                        <a:rPr lang="en" sz="14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2 -Ethereum   3 - </a:t>
                      </a:r>
                      <a:r>
                        <a:rPr lang="pt-BR" sz="14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Tether</a:t>
                      </a:r>
                      <a:r>
                        <a:rPr lang="pt-BR" sz="14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4 - </a:t>
                      </a:r>
                      <a:r>
                        <a:rPr lang="pt-BR" sz="14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Binance</a:t>
                      </a:r>
                      <a:r>
                        <a:rPr lang="pt-BR" sz="14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pt-BR" sz="14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Coin</a:t>
                      </a:r>
                      <a:r>
                        <a:rPr lang="pt-BR" sz="14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5 - </a:t>
                      </a:r>
                      <a:r>
                        <a:rPr lang="pt-BR" sz="14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Cardano</a:t>
                      </a:r>
                      <a:r>
                        <a:rPr lang="pt-BR" sz="14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6 - </a:t>
                      </a:r>
                      <a:r>
                        <a:rPr lang="pt-BR" sz="14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Dogecoin</a:t>
                      </a:r>
                      <a:r>
                        <a:rPr lang="pt-BR" sz="14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7 - XRP     8 - USD   9 - </a:t>
                      </a:r>
                      <a:r>
                        <a:rPr lang="pt-BR" sz="14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Polkadot</a:t>
                      </a:r>
                      <a:r>
                        <a:rPr lang="pt-BR" sz="1400" b="1" baseline="0" dirty="0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  10 - </a:t>
                      </a:r>
                      <a:r>
                        <a:rPr lang="pt-BR" sz="1400" b="1" baseline="0" dirty="0" err="1" smtClean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Uniswap</a:t>
                      </a:r>
                      <a:endParaRPr sz="14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3635829" y="21259"/>
            <a:ext cx="4288971" cy="9366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</a:t>
            </a:r>
            <a:r>
              <a:rPr lang="en" sz="3200" b="1" dirty="0" smtClean="0"/>
              <a:t>Introdução</a:t>
            </a:r>
            <a:endParaRPr sz="3200" b="1" dirty="0"/>
          </a:p>
        </p:txBody>
      </p:sp>
      <p:sp>
        <p:nvSpPr>
          <p:cNvPr id="1545" name="Google Shape;1545;p45"/>
          <p:cNvSpPr txBox="1">
            <a:spLocks noGrp="1"/>
          </p:cNvSpPr>
          <p:nvPr>
            <p:ph type="subTitle" idx="1"/>
          </p:nvPr>
        </p:nvSpPr>
        <p:spPr>
          <a:xfrm>
            <a:off x="3048000" y="849086"/>
            <a:ext cx="5595257" cy="3933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 análise deverá responder às seguintes perguntas: </a:t>
            </a:r>
            <a:endParaRPr lang="pt-BR" b="1" dirty="0" smtClean="0"/>
          </a:p>
          <a:p>
            <a:pPr marL="342900" lvl="0" indent="-342900">
              <a:buAutoNum type="arabicPeriod"/>
            </a:pPr>
            <a:r>
              <a:rPr lang="pt-BR" b="1" dirty="0" smtClean="0"/>
              <a:t>   Como </a:t>
            </a:r>
            <a:r>
              <a:rPr lang="pt-BR" b="1" dirty="0"/>
              <a:t>se comportaram os valores para todas as </a:t>
            </a:r>
            <a:r>
              <a:rPr lang="pt-BR" b="1" dirty="0" err="1"/>
              <a:t>criptomoedas</a:t>
            </a:r>
            <a:r>
              <a:rPr lang="pt-BR" b="1" dirty="0"/>
              <a:t>? Os valores tiveram uma tendência de queda ou de aumento? </a:t>
            </a:r>
            <a:endParaRPr lang="pt-BR" b="1" dirty="0" smtClean="0"/>
          </a:p>
          <a:p>
            <a:pPr marL="342900" lvl="0" indent="-342900">
              <a:buAutoNum type="arabicPeriod"/>
            </a:pPr>
            <a:r>
              <a:rPr lang="pt-BR" b="1" dirty="0" smtClean="0"/>
              <a:t>    </a:t>
            </a:r>
            <a:r>
              <a:rPr lang="pt-BR" b="1" dirty="0"/>
              <a:t>Quais os valores médios para todas as </a:t>
            </a:r>
            <a:r>
              <a:rPr lang="pt-BR" b="1" dirty="0" err="1"/>
              <a:t>criptomoedas</a:t>
            </a:r>
            <a:r>
              <a:rPr lang="pt-BR" b="1" dirty="0" smtClean="0"/>
              <a:t>?</a:t>
            </a:r>
          </a:p>
          <a:p>
            <a:pPr marL="342900" lvl="0" indent="-342900">
              <a:buAutoNum type="arabicPeriod"/>
            </a:pPr>
            <a:r>
              <a:rPr lang="pt-BR" b="1" dirty="0" smtClean="0"/>
              <a:t>     Em </a:t>
            </a:r>
            <a:r>
              <a:rPr lang="pt-BR" b="1" dirty="0"/>
              <a:t>quais anos houve maiores quedas e valorizações</a:t>
            </a:r>
            <a:r>
              <a:rPr lang="pt-BR" b="1" dirty="0" smtClean="0"/>
              <a:t>?</a:t>
            </a:r>
          </a:p>
          <a:p>
            <a:pPr marL="342900" lvl="0" indent="-342900">
              <a:buAutoNum type="arabicPeriod"/>
            </a:pPr>
            <a:r>
              <a:rPr lang="pt-BR" b="1" dirty="0" smtClean="0"/>
              <a:t>     </a:t>
            </a:r>
            <a:r>
              <a:rPr lang="pt-BR" b="1" dirty="0"/>
              <a:t>Existe alguma tendência de aumento ou queda dos valores pelo dia da semana? </a:t>
            </a:r>
            <a:endParaRPr lang="pt-BR" b="1" dirty="0" smtClean="0"/>
          </a:p>
          <a:p>
            <a:pPr marL="342900" lvl="0" indent="-342900">
              <a:buAutoNum type="arabicPeriod"/>
            </a:pPr>
            <a:r>
              <a:rPr lang="pt-BR" b="1" dirty="0" smtClean="0"/>
              <a:t>     </a:t>
            </a:r>
            <a:r>
              <a:rPr lang="pt-BR" b="1" dirty="0"/>
              <a:t>Qual moeda se mostra mais interessante em relação à valorização pela análise da série histórica? </a:t>
            </a:r>
            <a:endParaRPr lang="pt-BR" b="1" dirty="0" smtClean="0"/>
          </a:p>
          <a:p>
            <a:pPr marL="342900" lvl="0" indent="-342900">
              <a:buAutoNum type="arabicPeriod"/>
            </a:pPr>
            <a:r>
              <a:rPr lang="pt-BR" b="1" dirty="0" smtClean="0"/>
              <a:t>     Qual </a:t>
            </a:r>
            <a:r>
              <a:rPr lang="pt-BR" b="1" dirty="0"/>
              <a:t>moeda se mostra menos interessante em relação à valorização pela análise da série histórica? </a:t>
            </a:r>
            <a:endParaRPr lang="pt-BR" b="1" dirty="0" smtClean="0"/>
          </a:p>
          <a:p>
            <a:pPr marL="342900" lvl="0" indent="-342900">
              <a:buAutoNum type="arabicPeriod"/>
            </a:pPr>
            <a:r>
              <a:rPr lang="pt-BR" b="1" dirty="0" smtClean="0"/>
              <a:t>      </a:t>
            </a:r>
            <a:r>
              <a:rPr lang="pt-BR" b="1" dirty="0"/>
              <a:t>Existe correlação entre os valores para todas as </a:t>
            </a:r>
            <a:r>
              <a:rPr lang="pt-BR" b="1" dirty="0" err="1"/>
              <a:t>criptomoedas</a:t>
            </a:r>
            <a:r>
              <a:rPr lang="pt-BR" b="1" dirty="0" smtClean="0"/>
              <a:t>?</a:t>
            </a:r>
            <a:endParaRPr lang="pt-BR" b="1" dirty="0">
              <a:solidFill>
                <a:schemeClr val="lt1"/>
              </a:solidFill>
            </a:endParaRPr>
          </a:p>
          <a:p>
            <a:pPr marL="342900" lvl="0" indent="-342900">
              <a:buAutoNum type="arabicPeriod"/>
            </a:pPr>
            <a:r>
              <a:rPr lang="pt-BR" b="1" dirty="0" smtClean="0">
                <a:solidFill>
                  <a:schemeClr val="lt1"/>
                </a:solidFill>
              </a:rPr>
              <a:t>Porque moedas como </a:t>
            </a:r>
            <a:r>
              <a:rPr lang="pt-BR" b="1" dirty="0" err="1" smtClean="0">
                <a:solidFill>
                  <a:schemeClr val="lt1"/>
                </a:solidFill>
              </a:rPr>
              <a:t>Polkadot</a:t>
            </a:r>
            <a:r>
              <a:rPr lang="pt-BR" b="1" dirty="0" smtClean="0">
                <a:solidFill>
                  <a:schemeClr val="lt1"/>
                </a:solidFill>
              </a:rPr>
              <a:t> e USDC não possuem valor de mercado em alguns anos?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4961046" y="703975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77" y="85062"/>
            <a:ext cx="5471893" cy="50584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272" y="155943"/>
            <a:ext cx="3596505" cy="2169041"/>
          </a:xfrm>
        </p:spPr>
        <p:txBody>
          <a:bodyPr/>
          <a:lstStyle/>
          <a:p>
            <a:r>
              <a:rPr lang="pt-BR" sz="4000" dirty="0" smtClean="0"/>
              <a:t>Codificação</a:t>
            </a:r>
            <a:br>
              <a:rPr lang="pt-BR" sz="4000" dirty="0" smtClean="0"/>
            </a:br>
            <a:r>
              <a:rPr lang="pt-BR" sz="4000" dirty="0" smtClean="0"/>
              <a:t>no</a:t>
            </a:r>
            <a:br>
              <a:rPr lang="pt-BR" sz="4000" dirty="0" smtClean="0"/>
            </a:br>
            <a:r>
              <a:rPr lang="pt-BR" sz="4000" dirty="0" smtClean="0"/>
              <a:t>VS </a:t>
            </a:r>
            <a:r>
              <a:rPr lang="pt-BR" sz="4000" dirty="0" err="1" smtClean="0"/>
              <a:t>Code</a:t>
            </a:r>
            <a:r>
              <a:rPr lang="pt-BR" sz="4000" dirty="0" smtClean="0"/>
              <a:t> 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5876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ypto Mining Project Proposal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4581EB"/>
      </a:lt2>
      <a:accent1>
        <a:srgbClr val="F5C434"/>
      </a:accent1>
      <a:accent2>
        <a:srgbClr val="E69138"/>
      </a:accent2>
      <a:accent3>
        <a:srgbClr val="FEEC4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798</Words>
  <Application>Microsoft Office PowerPoint</Application>
  <PresentationFormat>Apresentação na tela (16:9)</PresentationFormat>
  <Paragraphs>132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3" baseType="lpstr">
      <vt:lpstr>Catamaran</vt:lpstr>
      <vt:lpstr>Catamaran SemiBold</vt:lpstr>
      <vt:lpstr>Russo One</vt:lpstr>
      <vt:lpstr>Unna</vt:lpstr>
      <vt:lpstr>Raleway Medium</vt:lpstr>
      <vt:lpstr>Arial</vt:lpstr>
      <vt:lpstr>Titillium Web</vt:lpstr>
      <vt:lpstr>Catamaran Medium</vt:lpstr>
      <vt:lpstr>Crypto Mining Project Proposal by Slidesgo</vt:lpstr>
      <vt:lpstr>Crypto Moedas </vt:lpstr>
      <vt:lpstr>Criptomoedas são moedas digitais descentralizadas baseadas em criptografia, que operam em uma rede blockchain que permite transações seguras e transparentes sem a necessidade de intermediários, como bancos. Elas fazem parte do mundo digital, afetam a economia atual e são consideradas altamente voláteis. </vt:lpstr>
      <vt:lpstr>Pera aí!</vt:lpstr>
      <vt:lpstr>                          Nossa equipe</vt:lpstr>
      <vt:lpstr>Nossos papéis no projeto</vt:lpstr>
      <vt:lpstr>Sobre o projeto</vt:lpstr>
      <vt:lpstr>Detalhes do Projeto</vt:lpstr>
      <vt:lpstr>       Introdução</vt:lpstr>
      <vt:lpstr>Codificação no VS Code </vt:lpstr>
      <vt:lpstr>Apresentação do PowerPoint</vt:lpstr>
      <vt:lpstr>Google  Colab </vt:lpstr>
      <vt:lpstr>Apresentação do PowerPoint</vt:lpstr>
      <vt:lpstr>Grafico burndown </vt:lpstr>
      <vt:lpstr>Grafico burndown </vt:lpstr>
      <vt:lpstr>Trello </vt:lpstr>
      <vt:lpstr>Trello </vt:lpstr>
      <vt:lpstr>Modelagem </vt:lpstr>
      <vt:lpstr>Datavis .</vt:lpstr>
      <vt:lpstr>Apresentação do PowerPoint</vt:lpstr>
      <vt:lpstr>Apresentação do PowerPoint</vt:lpstr>
      <vt:lpstr>Obrigada!</vt:lpstr>
      <vt:lpstr>— Alguém famoso</vt:lpstr>
      <vt:lpstr>Agora</vt:lpstr>
      <vt:lpstr>Futuro</vt:lpstr>
      <vt:lpstr>Futuro</vt:lpstr>
      <vt:lpstr>Metas do projeto</vt:lpstr>
      <vt:lpstr>Apresentação do PowerPoint</vt:lpstr>
      <vt:lpstr>362,210</vt:lpstr>
      <vt:lpstr>9h 55m 23s</vt:lpstr>
      <vt:lpstr>Prévia</vt:lpstr>
      <vt:lpstr>Project stages</vt:lpstr>
      <vt:lpstr>Project stages</vt:lpstr>
      <vt:lpstr>Cronograma</vt:lpstr>
      <vt:lpstr>Nossos parceiros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Mining Project Proposal</dc:title>
  <dc:creator>ilmad</dc:creator>
  <cp:lastModifiedBy>ilmadarochaolibe@gmail.com</cp:lastModifiedBy>
  <cp:revision>42</cp:revision>
  <dcterms:modified xsi:type="dcterms:W3CDTF">2024-03-15T12:59:03Z</dcterms:modified>
</cp:coreProperties>
</file>